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кругового сектора: от части круга к формуле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занимает долю круга; чтобы найти её площадь, нужны радиус и центральный угол.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узнают в диаграммах, циферблатах, разрезах пиццы и веерах. В школе он помогает находить часть площади круга по известному углу. Важно уметь распознавать элементы сектора и применять формулу.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круговой сектор в жизни и в геометрии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круговой сектор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Круговой сектор образован двумя радиусами, выходящими из одной точки в центре, и дугой между ними. Центральный угол показывает, какую часть круга «захватывает» сектор.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центральный угол равен 360°, сектор совпадает со всем кругом и его площадь равна площади круга. А при угле 180° сектор составляет ровно половину круга.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одинаковых радиусах равные центральные углы дают равные площади. Потому что сектор занимает одинаковую долю круга, а значит, и площадь меняется пропорционально углу.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подписывают на рисунке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сектора обычно отмечают центр окружности, два радиуса и дугу между ними. Центральный угол показывают дугой-обозначением или дугой с градусной мерой. Это делает задачу однозначной.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центральный угол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помнить: размер сектора задают именно радиус и центральный угол, а не отдельная «длина дуги». Если показывают хорду и сегмент, то это помогает не перепутать похожие фигуры при решении.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сектора на чертеже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сектора — это та же доля от площади всего круга, что центральный угол составляет от 360°. Поэтому можно мысленно сравнить сектор с целым кругом.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если сектор занимает 1/2 круга, то его площадь равна половине площади круга. Когда сектор составляет 1/4 круга, получаем четверть площади круга.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пропорция и делает формулу удобной: сначала находится площадь круга πr², а затем берётся нужная часть. В задачах углы сразу переводятся в доли круга через 360°.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площади сектора с площадью круга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радиус один и тот же, сравнивать можно прямо по центральному углу: больше угол — больше площадь.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прямую пропорциональность: при удвоении угла площадь сектора удваивается относительно того же круга.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круга рассчитаны как α/360°; значения нормированы относительно 30°.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площадь сектора при разных углах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взять площадь круга πr² и умножить её на α/360°, получаем площадь сектора S. Здесь r — радиус, α — центральный угол в градусах.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отношение угла к полному обороту берётся нужная доля площади круга.
</a:t>
            </a:r>
            <a:endParaRPr lang="en-US" sz="1293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школьная формула (тема за 8 класс).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вычисления площади сектора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описывает шаги работы с формулой S = πr²·α/360° в градусах.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8580" y="2477750"/>
            <a:ext cx="351994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радиус r и центральный угол α в формулу S = πr²·α/360°, затем упростите выражение.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одном радиусе площадь растёт вместе с центральным углом, потому что сектор — это соответствующая доля круга.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 формуле S = πr²·α/360°.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 площади сектора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радиус, если известна площадь сектора
</a:t>
            </a:r>
            <a:endParaRPr lang="en-US" sz="261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обратных задачах сначала берут долю сектора α/360°. Это показывает, какая часть площади круга равна заданной площади сектора S.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находим площадь всего круга: делим S на (α/360°). Так получается πr² целиком, без долей. Затем остаётся решить уравнение относительно r.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πr² известна, радиус находится из выражения r² = (πr²)/π. После извлечения квадратного корня получают r и при необходимости округляют по условию.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— это часть круга, ограниченная двумя радиусами и дугой между ними. Его центральный угол сразу показывает, какую долю окружности занимает фигура, а значит, и какую долю её площади нужно искать.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 ограничен хордой и дугой. Если соединить концы дуги хордой, получится сегмент, который лежит внутри соответствующего сектора. Поэтому при одинаковых радиусах сектор всегда больше сегмента: в нём есть треугольная часть между радиусами.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и сегмент: в чём разница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распространённая ошибка — перепутать единицы измерения угла: в школьных формулах α считается в градусах, а не в радианах. Тогда результат получается заведомо неверным и несоответствующим доле круга.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связана с радиусом: забывают возвести r в квадрат или подставляют диаметр вместо радиуса. В формуле площади фигур r входит как r², и любая путаница меняет ответ в несколько раз.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допускают и «единичную» ошибку: в ответе забывают квадратные единицы измерения (см², м² или мм²). По одному только названию единиц можно заметить, что расчёт оформлен неправильно.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проверка — сравнить площадь сектора с площадью всего круга. Сектор не может быть больше круга, а значит, если получилось больше, значит, где-то неверно подставлены угол, радиус или доля α/360°.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 задач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одного и того же радиуса площадь каждого сектора прямо пропорциональна α: увеличили угол в 2 раза — получили площадь тоже в 2 раза, потому что общий множитель πr² остаётся тем же.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возрастанию столбиков видно, что при неизменном радиусе угол полностью определяет долю круга и величину площади сектора.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соотношению S ∝ α (так как S = πr²·α/360°); значения отражают долю при фиксированном r, 2026-05-13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сектора при одном радиусе и разных углах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45°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пиццу радиусом 14 см разделить на 8 равных частей, каждый кусок — сектор с углом 45°. Это показывает, как формула работает на привычных повседневных задачах.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кусок соответствует именно углу 45°, поэтому его площадь можно найти как площадь сектора.
</a:t>
            </a:r>
            <a:endParaRPr lang="en-US" sz="113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 условию: радиус пиццы 14 см, 8 равных частей
</a:t>
            </a:r>
            <a:endParaRPr lang="en-US" sz="91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13205" y="1771425"/>
            <a:ext cx="3255991" cy="207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Соответствия доли круга удобны: по одному углу сразу видно, какую часть площади сектора нужно взять от площади всего круга.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центральный угол, тем больше соответствующая доля площади. Для «круглых» углов не нужно долго считать: доля уже задаёт ответ через α/360°.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доли с углом: доля = α/360°; 2026-05-13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 доли круга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сектор от других частей круга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формулы зависит от того, какими линиями ограничена фигура: радиусами или хордой.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сектора в чертежах и задачах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могут быть видны только радиус и центральный угол: никаких дополнительных размеров не приводят. Тогда нужно сразу переходить к формуле площади сектора, связывающей эти два параметра.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S = πr²·α/360°. Здесь сначала рассматривают, какую площадь имеет полный круг πr², а затем берут долю, соответствующую углу α от 360°.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оставлять ответ точным, с π: так проще сверять вычисления. Если по условию требуется приближённое значение, уже после этого находят его с округлением.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доли получаются из простого правила: доля = α/360°. Поэтому при угле, который делит 360° «удобно», площадь сектора считают почти сразу.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самые большие участки дают углы 180° и 120°, а при уменьшении угла доля падает пропорционально. Значит, достаточно правильно определить α.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Соответствия доли и угла: доля = α/360°; 2026-05-13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доли круга и быстрый счёт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сектора зависит только от радиуса круга и величины центрального угла. Если радиус тот же, любые изменения угла сразу отражаются на площади как на доле круга.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одном и том же радиусе больший угол даёт большую площадь. Это следует из того, что сектор занимает тем большую часть круга, чем больше α, измеренный в градусах.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через градусы (S = πr²·α/360°) особенно удобна для задач 8 класса: угол легче читать на чертеже и подставлять без преобразований единиц.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полезно проверять сравнением: площадь сектора не может превышать площадь всего круга. Если получилось больше, значит, где-то нарушена логика доли α/360° или неверно введены числа.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перед решением задач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площадь кругового сектора как часть площади круга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кругового сектора показывает, какую часть круга занимает фигура при заданном центральном угле. Ключевые элементы — радиус, угол α и доля α/360°, а формула S = πr²·α/360° связывает геометрию и вычисления.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2026-05-13T08:38:48Z</dcterms:created>
  <dcterms:modified xsi:type="dcterms:W3CDTF">2026-05-13T08:38:48Z</dcterms:modified>
</cp:coreProperties>
</file>