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и поэты Серебряного века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Цветаевой с поэтами эпохи раскрывает ее уникальный голос.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век: литературная среда начала XX века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объединил символизм, акмеизм, футуризм и другие направления. Поэты печатались в журналах, спорили об искусстве и публично утверждали право слова на духовную и историческую значимость.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становление Цветаевой как поэта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 — «Вечерний альбом»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сборник вышел, когда Цветаевой было 18 лет. Уже здесь заметны искренность, самостоятельный ритм и интонационная свобода.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1910-х — собственный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избегают подражательности и строятся на живой разговорности. В них рано звучат одиночество, внутренняя свобода и сила чувства.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поэтической 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с самого начала воспринимает поэзию как личную ответственность. Верность собственному голосу становится для нее важнее литературной моды.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как поэтический ориентир
</a:t>
            </a:r>
            <a:endParaRPr lang="en-US" sz="2889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как образ высокой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Цветаевой Блок был не просто современником, а мерой художественной и нравственной высоты. Она видела в нем редкое соединение красоты, трагизма и исторического чувства.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на утрату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его смерти в 1921 году она создала стихи, где звучат восхищение и боль утраты. В них Блок предстает как недосягаемый поэт, оставивший глубокий след в ее сознании.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поэтические связи Цветаевой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круг имен, но и разные формы литературного общения: от восхищения до полемики.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строила свою поэтическую биографию через постоянное соотнесение себя с современниками.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 творческих связях М. И. Цветаевой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и Анна Ахматова: два женских голоса эпохи
</a:t>
            </a:r>
            <a:endParaRPr lang="en-US" sz="2297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поэтессы стали крупнейшими голосами русской лирики XX века и доказали, что женская поэзия может определять лицо эпохи.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Ахматову отличают сдержанность, точность психологической детали и лаконичность, тогда как у Цветаевой доминируют напряженный ритм и резкая интонация.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творчество по-разному раскрывает внутренний мир человека: у Ахматовой он часто сосредоточен и внешне сдержан, у Цветаевой — предельно обнажен.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этих двух авторов особенно важно: обе создали образ женщины-поэта, равной по масштабу крупнейшим фигурам своего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как пространство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переписка стала редким примером литературного общения, где письмо заменяло живую беседу. Между Цветаевой и Пастернаком возникло чувство духовной близости, основанное на общем понимании высокой ценности поэзии и ответственности слова.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 расстоянии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они не могли увидеться, поэтому диалог существовал главным образом в письмах и стихах. Это придавало общению особую напряженность: каждое обращение становилось не бытовым сообщением, а событием в литературной жизни.
</a:t>
            </a:r>
            <a:endParaRPr lang="en-US" sz="137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письмах заметны уважение, доверие и редкая искренность. Для обоих поэзия была не украшением судьбы, а высшей формой существования, поэтому их переписка воспринимается как часть самой истории русской литературы.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Цветаевой и Пастернака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и как Цветаева «читала» в своей поэзии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Цветаева воспринимала современников не только как авторов, но и как собеседников в поэтическом пространстве.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ее поэзии — живой разговор с современниками, из которого рождается собственная художественная позиция.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связей М. И. Цветаевой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Маяковский: близость масштаба и различие поэтики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голоса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Цветаеву и Маяковского сближали огромная эмоциональная энергия и стремление говорить предельно напряженно, словно на пределе внутреннего усилия.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высказывания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Маяковскому была близка публичность и декларативность, а Цветаевой — личная исповедальность, в которой чувство раскрывается через внутреннюю драму.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Различный ритм речи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Маяковского интонация часто звучит как лозунг, у Цветаевой — как стремительное движение мысли и чувства с резкими переходами.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Показательное сопоставление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сравнение помогает увидеть, что сильный поэтический темперамент может вести к совершенно разным художественным решениям и образам мира.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поэтический диалог у Цветаевой
</a:t>
            </a:r>
            <a:endParaRPr lang="en-US" sz="2619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чтение чужого текста превращалось у Цветаевой в собственное произведение.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 и культура точного слова
</a:t>
            </a:r>
            <a:endParaRPr lang="en-US" sz="2707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Цветаеву и Мандельштама сближало понимание слова как высокой культурной ценности. Для обоих поэтов стихотворная строка была не украшением, а способом удержать смысл и историческую память.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поэтика различалась по звучанию, но сходилась в требовательности к форме. Оба стремились к предельной смысловой плотности, где каждое слово работает на общий образ и интонацию.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родство особенно заметно в их отношении к традиции. Цветаева и Мандельштам не копировали прошлое, а превращали его в живой источник новых поэтических решений.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Цветаевой посвящение почти никогда не выглядит формальным жестом. Оно становится самостоятельным высказыванием, в котором личное чувство соединяется с оценкой поэта и его места в культуре.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Стихотворные циклы позволяют ей удержать не только память о человеке, но и напряжение самого общения. В них поэт превращается из адресата в символическую фигуру эпохи.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Посвящения и циклы как форма разговора
</a:t>
            </a:r>
            <a:endParaRPr lang="en-US" sz="29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в стихах Цветаевой о поэтах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повторяются в разных обращениях к современникам, но каждый раз собираются в новый лирический сюжет.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восхищения и темы судьбы показывает, что для Цветаевой разговор о поэте всегда был разговором о предназначении.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стихам Цветаевой о поэтах; без точной количественной статистики.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изменение литературных связей
</a:t>
            </a:r>
            <a:endParaRPr lang="en-US" sz="2687" dirty="0"/>
          </a:p>
        </p:txBody>
      </p:sp>
      <p:sp>
        <p:nvSpPr>
          <p:cNvPr id="8" name="Text 2"/>
          <p:cNvSpPr txBox="1"/>
          <p:nvPr/>
        </p:nvSpPr>
        <p:spPr>
          <a:xfrm>
            <a:off x="606575" y="3438442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 — отъезд из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разорвал привычную литературную среду. Личные встречи с современниками стали редкими, а главной формой общения постепенно сделалась переписка.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15438" y="261000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 — жизнь вдали от прежнего круга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литературный диалог стал более напряженным и опосредованным. Память о русской поэзии приобрела для Цветаевой особую эмоциональную и культурную ценность.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18450" y="1669950"/>
            <a:ext cx="25239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 — усиление мотивов утраты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текстах все отчетливее звучат разрыв, одиночество и невозможность восстановить прежнюю цельность мира. Эти темы связаны и с судьбой, и с потерей живого собеседника.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26682" y="1531950"/>
            <a:ext cx="4313535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взаимодействия Цветаевой с поэтами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теме «Цветаева и поэты».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менялись жанр и тональность ее общения с современниками.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выстраивает разные модели общения: от поклонения до равноправного спора, и каждая из них по-своему формирует ее лирику.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пять главных имен ее поэтический мир раскрывается как пространство выбора, верности и постоянного внутреннего спора.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поэтов Серебряного века становятся для Цветаевой не просто современниками, а собеседниками ее творческой биографии.
</a:t>
            </a:r>
            <a:endParaRPr lang="en-US" sz="1092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презентации: Блок, Ахматова, Пастернак, Мандельштам, Маяковский.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главных литературных контактов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биографии показывает, что отношения с поэтами развивались неравномерно: от раннего вхождения в среду до позднего переосмысления памяти о ней.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1910-х, тем сильнее в поэзии Цветаевой роль памяти и утраты, а не непосредственного литературного общения.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Хронология, заданная в структуре презентации: 1910, 1910-е, 1921, 1922, 1922–1935, 1930-е.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Цветаевой и поэтов важна сегодня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видеть литературу как живой разговор, а не набор изолированных текстов. Взаимное чтение, признание и спор помогают понять, как рождается художественная индивидуальность.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особенно важны личная свобода, право на собственный голос и честность перед собой. На примере Цветаевой видно, что сильная поэзия требует внутренней независимости.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тексты остаются современными, потому что говорят о выборе, одиночестве и достоинстве без упрощения. Именно поэтому Цветаева воспринимается не как фигура прошлого, а как собеседник настоящего.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карта Серебряного века вокруг Цветаевой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этой карты стоит Цветаева, а вокруг — поэты, с которыми она входила в диалог: через восхищение, переписку, спор или уважительное сопоставление. Так видно, что ее творчество выросло из живой литературной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не только личные связи, но и пересечение разных художественных направлений Серебряного века. Цветаева оказывается в точке, где встречаются символизм, акмеистическая точность и поэтический эксперимент.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Цветаева: поэзия как живой разговор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связи Цветаевой с Блоком, Ахматовой, Пастернаком, Мандельштамом и Маяковским, мы видим, как ее голос складывался в постоянном споре и признании. Именно в этом диалоге рождается ее неповторимая свобода.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2026-05-23T22:04:06Z</dcterms:created>
  <dcterms:modified xsi:type="dcterms:W3CDTF">2026-05-23T22:04:06Z</dcterms:modified>
</cp:coreProperties>
</file>