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видов поддерживает жизнь на Земле и помогает природе сохранять равновесие.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разнообразие: почему оно важно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вокруг нас: где их больше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это группа похожих организмов, обычно способных давать потомство. Больше всего видов встречается там, где тепло, влажно и есть много пищи: в тропических лесах и на коралловых рифах.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биоразнообразия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особями одного вида помогают ему выживать при болезнях, засухе, морозе и других изменениях среды. Чем больше таких различий, тем выше шанс, что вид сохранится.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луга, болота, озёра и моря образуют разные экосистемы со своими условиями и жителями. Если исчезают виды или разрушаются места обитания, вся система становится менее устойчивой.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разнообразие разных видов на одной территории. Одни организмы опыляют растения, другие питаются ими, третьи охотятся на животных или разлагают остатки, поддерживая круговорот веществ.
</a:t>
            </a:r>
            <a:endParaRPr lang="en-US" sz="12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видового богатства в природе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лес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небольшой площади здесь могут жить сотни видов деревьев, насекомых, птиц и других организмов. Тепло, влажность и постоянный корм создают условия для большого числа видов.
</a:t>
            </a:r>
            <a:endParaRPr lang="en-US" sz="1428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риф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рифы считаются одними из самых богатых по видам мест. Среди кораллов, рыб, моллюсков и ракообразных каждый находит укрытие, пищу и пространство для жизни.
</a:t>
            </a:r>
            <a:endParaRPr lang="en-US" sz="1468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видов меньше, чем в тёплых зонах, зато они очень выносливы. Растения низкорослые, животные защищаются от холода, ветра и короткого лета с помощью особых приспособлений.
</a:t>
            </a:r>
            <a:endParaRPr lang="en-US" sz="13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связана не только с температурой, но и с количеством укрытий, пищи и влаги, которые нужны живым организмам круглый год.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природным зонам для школьного сравнения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видов больше всего
</a:t>
            </a:r>
            <a:endParaRPr lang="en-US" sz="272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 среда, тем больше видов она может поддерживать; самые бедные по видам зоны — пустыни и тундра.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виды занимают разные ниши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выполняет в природе собственную задачу: опыляет, поедает, охотится, разлагает остатки или служит пищей для других организмов. Это помогает экосистеме работать как единое целое.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часто выбирают разный корм, поэтому не конкурируют напрямую за одни и те же ресурсы. Одни едят листья, другие семена, третьи насекомых, а четвёртые питаются падалью.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организмы живут в кронах деревьев, другие — в почве, третьи — у воды или под камнями. Разделение пространства позволяет многим видам сосуществовать на одной территории.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тоже может различаться: одни животные ищут пищу днём, другие ночью, а некоторые — в сумерках. Так виды меньше мешают друг другу и лучше используют природные ресурсы.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есть признаки, которые помогают ему жить в своей среде и переживать трудные условия.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напрямую связаны с условиями среды: холодом, засухой, нехваткой воды и ночным образом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приспособлений у разных видов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примеры из школьного курса естествознания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 устойчивость экосистемы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изменения в одной группе организмов отражаются на всей экосистеме.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исчезают виды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11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леса, осушают болота или распахивают степи, животные и растения теряют дом, укрытия и источники пищи. Без подходящей среды вид быстро сокращается.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78364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воздух, вода и почва вредят живым организмам, мешают размножению и ослабляют здоровье. Особенно опасны отходы, которые долго не разлагаются и накапливаются в природе.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71150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и вылов уменьшают численность редких видов намного быстрее, чем они успевают восстановиться. Это особенно опасно для животных, которые размножаются медленно.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263928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природную среду попадает новый вид, он может занять чужую нишу, вытеснить местных организмов и нарушить пищевые цепи. Тогда страдает вся экосистема.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Потепление, засухи и учащение пожаров меняют привычные условия жизни. Не все виды успевают приспособиться, поэтому их численность постепенно падает.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 охраняемые территории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зверь под охраной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Красной книги можно увидеть не просто название вида, а сигнал тревоги. Если животное или растение стало редким, ему особенно нужны тихие места, достаток пищи и защита от человека. Именно поэтому сведения о таких видах помогают вовремя принять меры и сохранить их для будущего.
</a:t>
            </a:r>
            <a:endParaRPr lang="en-US" sz="1211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где природе дают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заповеднике лес, болото или степь остаются почти без вмешательства человека. Здесь сохраняются места гнездования, кормления и укрытия животных, а растения могут расти естественно. Национальный парк устроен иначе: природа тоже защищена, но люди могут знакомиться с ней по маршрутам и правилам.
</a:t>
            </a:r>
            <a:endParaRPr lang="en-US" sz="12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виды исчезают там, где природа сильно изменена человеком: леса вырубают, воды загрязняют, а привычные укрытия исчезают.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Международного союза охраны природы (IUCN) и учебных источников по биоразнообразию.
</a:t>
            </a:r>
            <a:endParaRPr lang="en-US" sz="1084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видам сильнее всего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опасность — разрушение среды обитания; остальные угрозы тоже значимы, но многие из них можно уменьшить действиями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важны пчёлы, бабочки и другие опылители для фруктов, овощей и семян, которые мы получаем каждый день.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материалы о значении опылителей для сельского хозяйства.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урожая в мире зависит от насекомых-опылителей.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видов и их роли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организмы помогают природе и человеку выполнять важные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есть своя полезная функция; если исчезает один организм, нарушается работа всей экосистемы.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 и биологии.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помогают сохранять виды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простых экологических привычках, которые снижают нагрузку на природу.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 городе и рядом с человеком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голуби и вороны находят пищу и укрытие в дворах, на площадях и в парках. Город помогает им выживать, если рядом остаются деревья, кустарники и спокойные места для гнёзд.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убежища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 аллеи создают маленькие островки природы среди домов и дорог. В таких местах сохраняются насекомые, птицы и растения, которым трудно жить на полностью застроенной территории.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Газоны, клумбы и кусты привлекают бабочек, пчёл и других мелких животных. Чем больше зелени в городе, тем разнообразнее становится его живая среда и тем устойчивее она к изменениям.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нами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виды тоже часть общего биоразнообразия. Если бережно относиться к дворам, паркам и улицам, можно сохранить больше живых организмов прямо рядом с домом.
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27" y="1324625"/>
            <a:ext cx="3327595" cy="330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обычные виды: оба типа важны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особенно уязвимы, потому что их мало и любые изменения среды быстро отражаются на численности. Для их сохранения нужны охрана мест обитания и постоянное наблюдение.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распространённые организмы ежедневно выполняют большую часть работы в экосистеме: опыляют, разлагают остатки, кормят других животных и поддерживают круговорот веществ.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массовый вид нельзя считать неважным. Если он исчезает, меняются пищевые цепи, качество почвы и численность других организмов, зависящих от него.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устойчивой природы нужны и редкие, и обычные виды. Одни требуют особой защиты, а другие обеспечивают повседневную работу экосистем.
</a:t>
            </a:r>
            <a:endParaRPr lang="en-US" sz="11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влажные среды дают больше пищи и укрытий, поэтому там легче сосуществуют разные виды растений и 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 биологии о распределении видов по средам обитания.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разнообразие по средам обитания
</a:t>
            </a:r>
            <a:endParaRPr lang="en-US" sz="236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растёт там, где есть вода, мягкий климат и разнообразные условия; в суровых средах число видов заметно ниже.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это только часть общего разнообразия: многие насекомые, грибы и морские организмы ещё не изучены и продолжают открываться.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Catalogue of Life; учебные материалы по биоразнообразию.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млн+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живых организмов уже описали учёные.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условия, которые помогают природе сохранять больше видов, и факторы, которые делают среду беднее.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сохраняются там, где среда разнообразна и не разрушена; чем сильнее вмешательство человека, тем меньше становится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и что снижает видовое богатство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 и биоразнообразию.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нужен природе: одни опыляют растения, другие очищают почву и воду, третьи служат пищей и поддерживают равновесие. Беречь виды — значит беречь жизнь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виды, сохраняем будущее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2026-05-31T20:42:44Z</dcterms:created>
  <dcterms:modified xsi:type="dcterms:W3CDTF">2026-05-31T20:42:44Z</dcterms:modified>
</cp:coreProperties>
</file>