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Владимирович Маяковский: поэт, который изменил русскую поэзию
</a:t>
            </a:r>
            <a:endParaRPr lang="en-US" sz="331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авангарда, чьё слово стало голосом эпохи.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переломная эпоха русской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выросла на стыке модернизма, футуризма и революционных потрясений начала XX века. Маяковский разрушил привычные нормы стиха, превратив поэзию в резкое, публичное и глубоко личное высказывание.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годы: Багдати, семья, переезд в Москву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 в Багдати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июля 1893 года Маяковский родился в селе Багдати в Грузии в семье лесничего. Детство прошло среди природы, вдали от больших литературных центров.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— смерть отца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пережила тяжёлые перемены. Материальные трудности резко изменили повседневную жизнь и усилили ощущение нестабильности.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— переезд в Москву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переехала в Москву, где будущий поэт столкнулся с шумом столицы, неравенством и новым ритмом городской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в новой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провинциальным детством и Москвой сформировал его раннюю чувствительность к социальной напряжённости, одиночеству и постоянному движению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школа характера и протеста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Гимназист, который не вписывался в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учился в 5-й московской гимназии, но школьная дисциплина не стала для него естественной средой. Городская жизнь, разговоры о несправедливости и собственная внутренняя независимость постепенно вытесняли привычный учебный путь.
</a:t>
            </a:r>
            <a:endParaRPr lang="en-US" sz="78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Подполье и первые аресты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он оказался в революционной среде и участвовал в подпольной социал-демократической деятельности. Аресты и несколько месяцев в Бутырской тюрьме сделали для него социальный конфликт не абстракцией, а личным опытом.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фабричные окраины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начала XX века открылась Маяковскому не только как культурный центр, но и как пространство бедности, труда и напряжения. Именно здесь усилился его интерес к людям на переломе эпох и к теме исторической несправедливости.
</a:t>
            </a:r>
            <a:endParaRPr lang="en-US" sz="8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Маяковский пришёл к футуризму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он вошёл в круг кубофутуристов, для которых искусство должно было говорить языком разрыва, а не повторения. Это был сознательный вызов литературной традиции.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«Пощёчина общественному вкусу» закрепил право поэта на эксперимент. Новая поэзия отказывалась от привычной гладкости, подчёркивая самостоятельность формы и свободу художественного жеста.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появились неологизмы, резкие интонации, ступенчатая строка и напряжённый ритм. Слово стало звучать как лозунг, спор и эмоциональный удар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Маяковского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показывает, как личная биография быстро переходила в литературную историю и общественную деятельность.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моменты жизни Маяковского почти всегда совпадали с новыми художественными задачами и изменением общественного контекста.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биографии В. В. Маяковского: 1893, 1906, 1908–1909, 1912, 1915, 1917, 1919–1921, 1925, 1928, 1929, 1930.
</a:t>
            </a:r>
            <a:endParaRPr lang="en-US" sz="7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как манифест нового поэта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написанная в 1914–1915 годах и опубликованная в 1915-м, стала одним из самых ярких заявлений Маяковского о праве поэта говорить резко и без оглядки.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в ней не замкнута в частном переживании: любовь, боль и ревность перерастают в спор с миром, который кажется герою холодным и фальшивым.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поэмы связывают темы любви, искусства, веры и будущего общественного обновления. Внутренний конфликт превращается в художественный и исторический протест.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выступает как человек, не принимающий старый порядок и одновременно ищущий новый язык для выражения предельных чувств и предельной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драма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внутреняя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Лилей Брик, Натальей Брюханенко и Вероникой Полонской усиливали тему невозможности полного взаимопонимания. Любовь становилась для поэта испытанием, а не только счастьем.
</a:t>
            </a:r>
            <a:endParaRPr lang="en-US" sz="99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напряжённый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Маяковского о любви редко звучат спокойно: в них слышны страсть, ревность и самоирония. Личное чувство у него всегда предельно обострено и драматично.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Маяковского и их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произведения, их жанры и то, какую роль они сыграли в литературе.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переход от личного протеста к революционной теме и сатирической критике общества.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В. Маяковского, указанные в школьной и литературоведческой традиции.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революция 1917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разлом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Октябрьскую революцию Маяковский воспринимал как событие, которое радикально меняет ход истории и открывает возможность для нового общественного устройства.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искал форму, способную говорить о современности без старых литературных привычек. В стихах усилились агитационный пафос и прямое обращение к читателю.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текстов этого периода — вера в общий труд, преобразование мира и ответственность человека не только за себя, но и за общество.
</a:t>
            </a:r>
            <a:endParaRPr lang="en-US" sz="81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участник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литература перестала быть только искусством наблюдения. Она стала действием, которое должно поддерживать и объяснять историческое движение.
</a:t>
            </a:r>
            <a:endParaRPr lang="en-US" sz="7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«Окна РОСТА»: поэзия, плакат и массовая коммуникация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1919–1921 годах Маяковский создавал тексты и подписи для «Окон РОСТА», где слово и изображение работали как единый агитационный механизм.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формы: строка, ритм, интонация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сближал поэзию с живой разговорной интонацией, лозунгом и плакатом. Необычная рифма, звукопись и гипербола делали текст резким, легко узнаваемым и эмоционально сильным.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строил стих ступенями, добиваясь почти сценической выразительности. Короткие строки, переносы и паузы создавали напряжение, будто речь звучит здесь и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Маяковского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у Маяковского редко остаются частной историей: они быстро становятся разговором о времени, обществе и нравственном выборе.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мотивы связаны с общественным конфликтом и личной драмой; именно их соединение создаёт особую силу его поэзии.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лирике и поэмам В. В. Маяковского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мещанство и бюрократию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«Клопе» Маяковский показывает человека, который духовно застрял в прошлом и легко приспосабливается к любой среде, если это обещает удобство и выгоду.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 поэта часто становится гротеском: характеры и ситуации намеренно преувеличены, чтобы зритель сразу увидел нравственную пустоту героев.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не только против смешного, но и против бездушия. За насмешкой у Маяковского стоит требование человеческого достоинства и внутренней честности.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«Бане» высмеиваются чиновничья самоуверенность, канцелярская речь и привычка подменять дело отчётами, лозунгами и красивыми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Поездки, выступления и взгляд на зарубежный мир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сравнивал рекламу, ритм улиц и повседневный труд за рубежом с советской действительностью. Так расширялся масштаб его взгляда, а город становился символом эпохи.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 году Маяковский увидел Соединённые Штаты, Мексику и Кубу, а также несколько европейских стран. Эти поездки дали ему материал для наблюдений о современном городе и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Маяковского: даты, места, события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жизни поэта в кратком хронологическом виде.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быстрый переход от провинциального детства к авангардной литературе, затем к революционной эпохе и трагическому завершению.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В. Маяковском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годов нарастали усталость, внутреннее напряжение и чувство личного разлада. Его смерть в 1930 году усилила трагическое восприятие всей биографии.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В. Маяковском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Маяковскому на момент гибели.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остаётся современным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узнают не только по стихам: интонация Маяковского слышна в рекламной фразе, сценической реплике и визуально организованном 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влияние поэта там, где соединяются слово, ритм и образ; именно поэтому его наследие работает и сегодня.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культурному влиянию Маяковского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школьное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занимает важное место в школьной программе, потому что помогает понять, как литература отвечает на исторические переломы и меняет сам язык эпохи.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изучают как пример поэтического новаторства, где гражданская позиция, формальный эксперимент и личная исповедальность не исключают, а дополняют друг друга.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памятники, переиздания и споры о его наследии показывают: интерес к Маяковскому не ослабевает, потому что он по-прежнему заставляет спорить о роли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слово, которое не стареет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показал, что поэзия может быть одновременно личной, общественной и исторически действенной. Его наследие учит слышать время, говорить точно и не бояться художественного риска.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2026-05-23T12:31:02Z</dcterms:created>
  <dcterms:modified xsi:type="dcterms:W3CDTF">2026-05-23T12:31:02Z</dcterms:modified>
</cp:coreProperties>
</file>