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точно видел жизнь и учил замечать главное.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Павлович Чехов: писатель, врач, новатор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Чехова: время перемен и новых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жил в эпоху быстрых перемен, когда литература искала новый, более точный язык о человеке, обществе и будущем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Таганроге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января в Таганроге родился Антон Чехов — третий сын в семье купца Павла Чехова.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труд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семье с шестью детьми он с ранних лет помогал в лавке, привыкал к дисциплине и труду.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хор и повседневная жизнь города научили Чехова наблюдать людей и замечать бытовые подробности.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Гимназия, чтение и первые литературные впечатления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Таганрогской гимназии Чехов особенно любил чтение и театр; именно там он развивал память, наблюдательность и интерес к живой речи.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журналы и городская среда стали для него важной школой: позже он точно и без украшений показал их в своих рассказах.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учёба на врача и первые публикации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1879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переехал в Москву и поступил на медицинский факультет Московского университета.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поддержать семью, он начал писать короткие юмористические тексты для журналов.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выходили под разными именами, а самым известным стал Антоша Чехонте.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1884 году Чехов получил диплом врача и относился к медицине как к важному делу, а не только к профессии.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как врач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бесплатно помогал бедным, особенно крестьянам и детям, и видел в работе врача прямую связь с человеческим состраданием.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опыт научил его точнее понимать людей: замечать усталость, тревогу, болезнь и то, что скрыто за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Чехова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Чехов особенно много работал в малой прозе, но и театр стал для него важнейшей областью.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преобладают короткие формы, а пьесы выделяются как особенно значительная часть наследия.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структурная оценка по жанрам, составленная по общему составу произведений Чехова; точные количественные данные не использованы.
</a:t>
            </a:r>
            <a:endParaRPr lang="en-US" sz="5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75555"/>
            <a:ext cx="520200" cy="46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юмористические рассказы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рассказы Чехова высмеивали глупость, чинопочитание и пустые разговоры. Он показывал смешное без длинных объяснений, сразу выводя на первый план характер и поведение героя.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печатались в сатирических журналах и быстро привлекли внимание читателей. Короткая форма помогала Чехову быть точным и не терять динамику сюжета.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Чехова часто строится на резкой перемене поведения или одной выразительной детали. Именно она делает сцену смешной и одновременно немного печальной.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узнаваемых ранних произведений — «Толстый и тонкий», «Хамелеон» и «Смерть чиновника». В них уже видно мастерство наблюдения и краткости.
</a:t>
            </a:r>
            <a:endParaRPr lang="en-US" sz="12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проза: одиночество и внутренний конфликт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зрелых рассказах Чехов всё чаще показывает людей, которые чувствуют одиночество, боятся перемен и не могут приблизиться к своей мечте.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«Человеке в футляре», «Ионыче» и «Палате № 6» главное происходит не снаружи, а внутри героя: его мысли, привычки и духовное опустошение.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Чехова и их особенности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в разных жанрах Чехов говорил о верности, любви, мечте и уходе старой эпохи.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Чехова объединяет внимание к человеку, его чувствам и трудному выбору.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даты — по общеизвестной библиографии А.П. Чехова.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убирает прямые нравоучения и не подводит читателя к готовому выводу. Вместо этого он показывает ситуацию так, чтобы смысл рождался из наблюдения за героями.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принципы чеховского рассказа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использует бытовые детали: комнату, одежду, жест, обычный предмет. Эти мелочи создают точную картину жизни и помогают понять настроение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особенно важны подтекст, паузы и недосказанность. Короткая реплика, взгляд или молчание часто говорят о человеке больше, чем длинное объяснение.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такой манеры рассказы Чехова кажутся простыми, но при чтении открывают глубокие чувства, скрытые конфликты и сложные вопросы о человеке.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пьеса Чехова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композиция в пьесах «Чайка», «Дядя Ваня», «Три сестры», «Вишнёвый сад»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«Чайка» и новая драматургия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013157" y="2157300"/>
            <a:ext cx="21552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1896: первая постановка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в Александринском театре прошла неудачно: публика ждала привычной драмы, а увидела тихую, непривычную пьесу о чувствах и несбывшихся надеждах.
</a:t>
            </a:r>
            <a:endParaRPr lang="en-US" sz="1375" dirty="0"/>
          </a:p>
        </p:txBody>
      </p:sp>
      <p:sp>
        <p:nvSpPr>
          <p:cNvPr id="9" name="Text 3"/>
          <p:cNvSpPr txBox="1"/>
          <p:nvPr/>
        </p:nvSpPr>
        <p:spPr>
          <a:xfrm>
            <a:off x="3254807" y="3348301"/>
            <a:ext cx="21552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стало ясно, что Чехов изменил сам язык сцены. В пьесе важны не только события, но и молчание, паузы и скрытые переживания.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81257" y="2157300"/>
            <a:ext cx="21552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нового театра
</a:t>
            </a:r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«Чайка» стала одной из самых известных пьес Чехова и открыла путь новой драматургии, где главное — внутренняя жизнь человека, а не только внешнее действие.
</a:t>
            </a:r>
            <a:endParaRPr lang="en-US" sz="137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МХТ сумел показать чеховские пьесы так, как их задумывал автор: с естественной речью, точными паузами и вниманием к тихим, но важным переживаниям героев.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Художественный театр и успех пьес Чехова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увидели в спектаклях не обычную бытовую историю, а глубокую драму характеров. Именно на сцене МХТ особенно ясно раскрылись «Чайка», «Дядя Ваня», «Три сестры» и «Вишнёвый сад».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этих постановок закрепил за Чеховым славу новатора театра. Его пьесы стали образцом тонкой психологической игры и по-новому повлияли на развитие сцены.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мотивы у Чехова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показывает не только события, но и то, что происходит внутри человека: страх, надежду, усталость и нерешительность.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состояния души и несоответствие мечты реальности; именно они объединяют его рассказы и пьесы.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П. Чехова; обобщение литературоведческих наблюдений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Сахалинская поездка глазами Чехова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далёкому острову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1890 году Чехов отправился на Сахалин через всю страну, чтобы увидеть жизнь каторжников и ссыльных своими глазами. Долгий путь стал для него проверкой характера и сильным впечатлением, которое он потом превратил в точные записи.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и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острове писатель собирал сведения о людях, их быте и труде, а также проводил перепись населения. Он не ограничивался общими словами, а старался понять, как живут разные люди в тяжёлых условиях и что им помогает выстоять.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 правде без прикрас
</a:t>
            </a:r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поездки стала книга «Остров Сахалин». В ней Чехов показал не красивую легенду, а реальную жизнь с её трудностями, что говорит о его ответственности перед обществом и уважении к человеческому достоинству.
</a:t>
            </a:r>
            <a:endParaRPr lang="en-US" sz="10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тяжёлую болезнь, Чехов продолжал работать, писать рассказы и пьесы, а также поддерживать других людей. Его сила воли помогала ему не останавливаться даже в трудные годы.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1901 году Чехов женился на актрисе Ольге Книппер. Их связывали любовь, переписка и общая работа в театральной среде, где его пьесы особенно ценили.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были созданы и поставлены самые важные пьесы Чехова, в которых особенно ясно слышны тема ожидания, одиночества и надежды на перемены.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Чехова в Таганроге сохранился как музей. Он напоминает о детстве писателя, его семье и длинном пути от маленького города к мировой литературе.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пьесы Чехова: дата и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настроение пьес Чехова от творческого поиска к размышлению об уходящей эпохе.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пьесах герои мечтают о лучшей жизни, но часто остаются в плену привычек, сомнений и несделанных шагов.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А. П. Чехова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50452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40746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важен сегодня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характеры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о людях так, что их сомнения, слабости и доброта остаются понятными и современным читателям, даже если действие происходит давно.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учат замечать главное быстро и точно: несколько сцен или реплик помогают увидеть характер лучше, чем длинное описание.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в речи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Чехова показывают, что важны не только слова, но и молчание, пауза, намёк. Это помогает внимательнее слушать людей вокруг.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известность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Чехова изучают во многих странах, потому что они говорят о чувствах и выборе, которые понятны людям разных культур и возрастов.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писатель, который учит видеть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соединил точность врача, наблюдательность писателя и доброе отношение к людям. Его книги и пьесы помогают лучше понимать жизнь, чувства и скрытый смысл слов.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2026-05-22T17:50:18Z</dcterms:created>
  <dcterms:modified xsi:type="dcterms:W3CDTF">2026-05-22T17:50:18Z</dcterms:modified>
</cp:coreProperties>
</file>