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вычитание с переходом через разряд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без страха и путаницы.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переход через разряд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единицах не хватает нужного числа, и тогда приходится «занять» десяток. Этот приём помогает считать точно, шаг за шагом, и делает сложные примеры понятными даже во 2 классе.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видим, сколько десятков и единиц в числе, вычитание становится понятнее. Тогда легче заметить, где единиц не хватает и нужен переход через разряд.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число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всегда можно разложить на десятки и единицы. Например, в 47 есть 4 десятка и 7 единиц, а в 36 — 3 десятка и 6 единиц.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помогает читать число правильно и не путать его части. Он напоминает, что один десяток — это не одна единица, а сразу 10 единиц.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на картинке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из 10 палочек удобно показывает один десяток, а отдельные палочки — единицы. Такая картинка помогает быстро увидеть, из чего состоит число, без длинных объяснений.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Пучки и палочки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пучок разобрать на 10 отдельных палочек, становится ясно, как десяток превращается в единицы. Так вычитание выглядит наглядно и уже не кажется волшебством.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 части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переход через разряд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нужен, если в единицах уменьшаемого меньше, чем нужно вычесть. Например, в 13−7 сразу не хватает единиц для счёта.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учат смотреть на каждый разряд внимательно. Это полезная привычка: она спасает от ошибки и помогает не торопиться.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бывает в 41−9 и в 32−8. Сначала кажется, что пример не решается, но один десяток можно обменять на 10 единиц.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вычитать с переходом через разряд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пропустить обмен десятка и проверить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12−8=4, а десятки остаются 2. Значит, ответ 24, и пример становится понятным, если идти по шагам.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32−8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32 есть 3 десятка и 2 единицы, а отнять нужно 8. Сначала один десяток меняют на 10 единиц, и получается 2 десятка и 12 единиц.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41−9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число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 есть 4 десятка и 1 единица. Для вычитания 9 одной единицы не хватает.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Делаем обмен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меняют на 10 единиц. Теперь стало 3 десятка и 11 единиц.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Вычитаем единицы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11 единиц убираем 9. Остаётся 2 единицы, и дальше считать уже спокойно.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Получаем ответ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дают 3, единицы — 2. Вместе это 32, и проверка подтверждает 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ноль в разряде не пугает: он просто ждёт, пока число разберут на меньшие части.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получается из одного десятка после обмена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разрядного состава числа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ноль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сотню поменять на 10 десятков, а потом десяток на 10 единиц, счёт становится аккуратным. Тогда видно, как большое число шаг за шагом превращается в меньшие части.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записи не мешает вычитанию и не исчезает сам по себе. Он только показывает, что в этом разряде пока ничего нет, и место нужно сохранять.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смотрят только на нижние цифры и сразу вычитают их, забывая, что один десяток нужно сначала превратить в 10 единиц.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занять десяток, но не уменьшить соседний разряд на 1. Тогда ответ получается красивым только на вид, а не по правилу.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путают десяток с единицей и думают, что 1 десяток — это всего лишь 1 единица. На самом деле это целых 10 единиц.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каждый раз проверять числа по разрядам: сначала единицы, потом десятки, а после решения — обязательно ответ сложением.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удобно сделать обратное действие: прибавить вычтенное число к ответу. Если получилось исходное число, значит, пример решён верно.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32−8=24, потому что 24+8=32. Такая проверка работает как маленький контрольный пост: пропущенная ошибка сразу становится заметной.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сходится, нужно спокойно вернуться к шагам вычитания и найти, где был сбой. Проверка помогает учиться без лишних догадок.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 числовой прямой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 ближайшему десятку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удобно идти короткими шагами. В примере 41−9 сначала делаем один шаг назад до 40, потому что до круглого десятка дойти легче и не страшно для счёта. После этого остаётся отнять ещё 8, и путь становится совсем понятным.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назад помогают не сбиться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видны на прямой, число словно отправляется в маленькое путешествие. Сначала убираем 1, потом ещё 8, и в конце приходим к 32. Такой рисунок помогает держать счёт в голове и не потерять ни один прыжок назад.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считать в уме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память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повторяется по одному и тому же правилу, голова запоминает порядок сама. Это очень полезно для устного счёта на уроке и дома.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порядок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вычитание заставляет не спешить и идти по шагам. Ребёнок сначала смотрит на единицы, потом на десятки, поэтому счёт получается спокойным и аккуратным.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увереннее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использует переход через разряд, тем спокойнее он работает с числами. Ошибок становится меньше, а ответы — точнее и надёжнее.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удобный путь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близок к круглому десятку, его легче решить в уме. Такой приём помогает быстро выбрать удобный промежуточный шаг и не запутаться.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26−9: здесь не хватает единиц, значит, нужно занять десяток и проверить, как меняется число после обмена.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61−5 показывает, что иногда вычитать легче, если сразу вспомнить: один десяток — это не один, а целых десять единиц.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48−7 удобно потренироваться видеть соседний разряд и не забывать уменьшать десятки после того, как 1 десяток превратился в 10 единиц.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90−36 особенно полезен, потому что в нём есть ноль. Он напоминает: правило не меняется, просто считать нужно внимательно и по порядку.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действии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шагов помогает решать примеры с переходом через разряд без лишней спешки и пропусков.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узнать, сколько осталось наклеек, конфет или карандашей, поразрядное вычитание помогает быстро посчитать остаток без ошибок и лишней путаницы.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заданиях такой способ учит внимательно смотреть на каждую цифру. Это полезно не только в математике, но и в любых задачах на счёт.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соревнованиях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очки, ходы или жетоны, тоже бывает нужно убрать больше, чем осталось в единицах. Тут переход через разряд очень выручает.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тренировка на смекалку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Старт с простого примера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решаем 18−9 и сразу замечаем, что единиц не хватает. Это хороший разогрев для внимательных пальчиков и головы.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силы счёта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решаем 50−26 и обязательно смотрим, не потерялся ли десяток. Такие задания делают счёт увереннее и спокойнее.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 следующему шагу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берём 34−7 и снова ищем удобный способ занять десяток. Так ребёнок тренируется не только считать, но и замечать разряды.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десятки и единицы как дружную команду. Тогда обмен выглядит не страшно, а как аккуратная помощь, после которой все части числа остаются на своих местах.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правило помогает простая фраза: если не хватает, нужно занять у соседа. Соседний разряд отдаёт один десяток, и число становится удобнее для 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и главный секрет!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Поразрядное вычитание помогает считать аккуратно, если помнить про десятки и единицы. Один десяток можно обменять на 10 единиц, а правильность ответа всегда проверить сложением.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2026-05-20T15:25:57Z</dcterms:created>
  <dcterms:modified xsi:type="dcterms:W3CDTF">2026-05-20T15:25:57Z</dcterms:modified>
</cp:coreProperties>
</file>