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668925"/>
            <a:ext cx="50181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Соединённые Штаты Америки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500575"/>
            <a:ext cx="3487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Крупнейшая страна Северной Америки: 50 штатов, Вашингтон и население свыше 334 млн человек.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36985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хорошо показывают, как географическое положение, природные ресурсы и население связаны с хозяйством. История страны — это переселения, освоение территорий и быстрый рост городов, поэтому пример США наглядный и понятный.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США изучают на уроках географии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лежат в Северной Америке между Атлантическим и Тихим океанами, а значит регионы удобно связаны морской торговлей и транспортными путями.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85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9,8 млн км²
</a:t>
            </a:r>
            <a:endParaRPr lang="en-US" sz="6855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CIA World Factbook (оценка площади)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площадь делает США одной из крупнейших стран мира по территории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природы США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Кордильеры: горы на западе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США занимает горная система Кордильеры. Здесь часто встречаются высокие пики и глубокие долины, из-за чего природные условия быстро меняются по высоте. На многих участках заметны следы ледников и горных рек.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Аппалачи и восточные долины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востоке страны тянутся Аппалачи — более старые горы по сравнению с Кордильерами. Рядом расположены плодородные долины, поэтому именно здесь исторически развивались поселения и хозяйство. Разная высота влияет на климат и растительность.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равнины и природные контрасты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центральной части простираются Великие равнины, где ландшафты часто открытые и степные. Дальше на юго-западе начинаются пустыни и полупустыни, а к побережьям — морские виды природы. Поэтому в одной стране есть и леса, и степи, и высокогорья.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720189"/>
            <a:ext cx="4867800" cy="19900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и их специализация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крупных городах США заметно, как разные районы страны специализируются на разных видах деятельности.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города выполняют разные роли: от финансов и кино до транспорта, промышленности и отраслей, связанных с космосом.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географии США (обобщение школьного уровня)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крупнейших агломераций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агломерации образуют основные «узлы» расселения: там концентрируются рабочие места, транспорт и услуги.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 точных процентов видно неравномерное расселение: население сильнее тяготеет к крупным городам и прибрежным районам.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диаграмма без привязки к точным долям (в исходном материале отсутствуют числовые значения процентов)
</a:t>
            </a:r>
            <a:endParaRPr lang="en-US" sz="69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Государственное устройство США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— федеративная республика, где решения принимаются на разных уровнях: федеральном, уровне штатов и в местных сообществах. Так государство учитывает особенности регионов.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Исполнительную власть возглавляет президент. Законодатели работают в Конгрессе, который состоит из двух палат: Сената и Палаты представителей.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Верховный суд контролирует соответствие законов Конституции. Благодаря этому суды влияют на то, как действуют правила в стране.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штата есть собственные законы и органы управления. Это позволяет штату решать часть вопросов самостоятельно, в рамках федеральных правил.
</a:t>
            </a:r>
            <a:endParaRPr lang="en-US" sz="97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принимается закон в США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принятия федерального закона: от законопроекта до подписи президента или вето.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имеют крупнейший номинальный валовой внутренний продукт в мире. Это объясняет, почему многие международные компании внимательно следят за решениями в стране.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экономике особенно важны услуги, промышленность, транспорт и финансы. Также заметны информационные технологии, которые помогают создавать и улучшать сервисы и товары.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производит самолёты, автомобили, компьютеры, медицинское оборудование, программное обеспечение и продовольствие, а внутренний рынок связывает множество потребителей.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США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1483883"/>
            <a:ext cx="4867800" cy="24625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отрасли хозяйства США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Отрасли экономики США различаются по тому, что они производят, и какую роль играют в жизни страны.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США опирается на сочетание услуг, промышленного производства, аграрного сектора, технологий и энергоресурсов.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школьного курса географии и экономики США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74" y="1064193"/>
            <a:ext cx="2688900" cy="20560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8485" y="1064193"/>
            <a:ext cx="2688900" cy="20560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3798" y="1064193"/>
            <a:ext cx="2688900" cy="20560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повседневная жизнь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Кухни, языки и традиции разных народов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США соседствуют привычки и праздники, привезённые разными переселенцами. В разных штатах можно услышать много языков, попробовать кухни со всего мира и познакомиться с разнообразными религиозными обычаями. Поэтому повседневная жизнь часто напоминает «мозаику» культур.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28436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как часть школьных и городских дней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Бейсбол, баскетбол, американский футбол и хоккей — популярные виды спорта, которые объединяют людей у экранов и на трибунах. Многие школьные лиги и городские турниры помогают подросткам почувствовать командный дух. Так спорт становится важной темой разговоров и новостей.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43749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Кино, музыка и комиксы вокруг нас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Кинотеатры, концерты, музыку и комиксы можно встретить в повседневной жизни почти в любом городе. Особенно заметны праздники вроде Дня независимости и Дня благодарения: семьи готовят традиционные блюда, а улицы украшают тематическими мероприятиями. Всё это создаёт узнаваемую атмосферу США.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влияние США в мире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видно, что американские фильмы, музыка и цифровые сервисы становятся заметнее за рубежом с течением времени.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индекса в конце XX—начале XXI века показывает усиление «медийного экспорта»: от кино и брендов к интернет-платформам и международной аудитории.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Индекс медийного присутствия (условные значения 0–100), 1990–2024 гг.; для иллюстрации тенденции. Достоверные сопоставимые данные в разрезе всех стран отсутствуют.
</a:t>
            </a:r>
            <a:endParaRPr lang="en-US" sz="67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90032"/>
            <a:ext cx="160200" cy="12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3769" y="2378058"/>
            <a:ext cx="118913" cy="13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275" y="3289748"/>
            <a:ext cx="135900" cy="13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5275" y="4201430"/>
            <a:ext cx="135900" cy="13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наука — чем США отличаются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мирового уровня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США учатся в университетах, которые часто входят в международные рейтинги. Гарвард, Массачусетский технологический институт и Стэнфорд известны сильными программами и лабораториями. Это создаёт мощный поток идей и специалистов.
</a:t>
            </a:r>
            <a:endParaRPr lang="en-US" sz="1071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 биотехнологии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стране ведут исследования для улучшения диагностики и лечения. Биотехнологии и смежные направления развиваются в университетах и компаниях. Результаты исследований быстрее переходят в практику благодаря сотрудничеству.
</a:t>
            </a:r>
            <a:endParaRPr lang="en-US" sz="1071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Космос: от проектов до практики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ключевых игроков в космической сфере — NASA. Команды из университетов и компаний помогают запускать миссии, проектировать оборудование и проводить эксперименты. Так наука напрямую связана с технологиями.
</a:t>
            </a:r>
            <a:endParaRPr lang="en-US" sz="1071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науки и инновации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в области вычислений, программирования и данных дают почву для новых технологий. Частные компании активно участвуют в разработках вместе с исследовательскими группами. В итоге появляются продукты, которыми пользуются во всём мире.
</a:t>
            </a:r>
            <a:endParaRPr lang="en-US" sz="107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 и технологии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Лунная миссия и современная космическая техника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впервые отправили человека на Луну в 1969 году в рамках программы «Аполлон-11». После этого развитие космонавтики только ускорялось: сегодня важны спутники, космические корабли, станции и робототехника. Участвуют инженеры и научные команды из разных организаций.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Кремниевая долина: место, где рождаются продукты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Кремниевая долина в Калифорнии стала символом высоких технологий и инноваций. Здесь развиваются компании, создающие цифровые сервисы и устройства, включая Apple, Google и Meta. Рядом с крупными игроками работают стартапы, которые экспериментируют с новыми идеями.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товары и ресурсы движутся в экономике США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описывает общий «маршрут» ресурса или идеи: от добычи и производства к доставке, продажам и экспорту.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и хозяйство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напрямую поддерживают энергетику, сельское хозяйство и промышленность, поэтому их распределение влияет на выбор специализации регионов.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энергетические ресурсы и условия для земледелия занимают особенно высокую роль, а значит, формируют «центры» развития отраслей.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шкала относительной значимости (0–100). Точные сопоставимые цифры по всем ресурсам в одной таблице отсутствуют, поэтому используются иллюстративные значения.
</a:t>
            </a:r>
            <a:endParaRPr lang="en-US" sz="67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общество США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235850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США многонационально: здесь живут потомки переселенцев из Европы, Азии, Африки и Латинской Америки, а также коренные народы. Это влияет на язык, традиции и повседневные привычки.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116053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федеральном уровне нет официального государственного языка, но самым распространённым остаётся английский. В школах и общественных местах встречается поддержка обучения для разных языковых групп.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2996255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защищает свободу слова, вероисповедания и собраний. Благодаря этим правам люди могут обсуждать идеи и участвовать в общественной жизни, включая школьные и городские инициативы.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13125" y="3876452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обществе особенно важны темы равенства, прав граждан и мирного сосуществования разных культур. Так формируется правило: уважать различия и решать споры без насилия.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555543"/>
            <a:ext cx="4867800" cy="231936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символы США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Соответствие государственных символов и их смысла помогает понять, какие идеи страна считает важными.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охватывают сразу несколько уровней: историю (13 полос), современное устройство (50 звёзд), государственную власть и образ страны для приезжих.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сведения о символах США (обобщено по государственным материалам).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53049"/>
            <a:ext cx="153900" cy="153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7624" y="1868439"/>
            <a:ext cx="153900" cy="123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02121" y="1868439"/>
            <a:ext cx="153900" cy="1231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46616" y="1861599"/>
            <a:ext cx="153900" cy="136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91125" y="1853049"/>
            <a:ext cx="153900" cy="153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проблемы и место США в мире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13125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сталкиваются с последствиями потепления: меняются погодные условия и растёт значимость климатической политики. Обсуждения ведутся на разных уровнях — от науки до городских программ.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157626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 интеграция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тема — приток людей из других стран и вопросы их интеграции. Общество по-разному оценивает миграционную политику, поэтому дебаты остаются активными.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902126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доходов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доходов и доступ к возможностям влияют на жизнь разных групп населения. Политики и исследователи ищут способы уменьшать разрыв, сочетая образование, занятость и социальные меры.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646622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 цифровое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технологий ускоряет изменения в экономике и повседневных сервисах. При этом возникают вопросы о безопасности данных, доступности технологий и их влиянии на рынок труда.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7391134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здоровья остаётся важной темой: от профилактики заболеваний до доступности медицинской помощи. В разных штатах и регионах условия могут различаться, что влияет на общественные дискуссии.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Соединённые Штаты: большие масштабы и заметный мир-отголосок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выделяются размерами, разнообразной природой и мощной экономикой. География между двумя океанами, ресурсы и внутренний рынок помогли росту. Их влияние видно в политике, науке, культуре и технологиях.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2026-05-13T02:20:33Z</dcterms:created>
  <dcterms:modified xsi:type="dcterms:W3CDTF">2026-05-13T02:20:33Z</dcterms:modified>
</cp:coreProperties>
</file>