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«Вечный город» — общий обзор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центр истории и культуры, который живет сквозь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у реки Тибр в центральной Италии в 753 году до н.э. Основатели — братья Ромул и Рем. От небольшого поселения город вырос в мощный политический и культурный центр Европы.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легендарного Рима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героях Трои и римском происхождении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другому мифу, предком римлян был Эней — герой Троянской войны. После поражения Трои он нашёл новое пристанище на итальянских землях, заложив таким образом основы будущего Рима.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Ромула и Рема волчицей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легенде, близнецов Ромула и Рема, сыновей царя и богини, оставили на реке Тибр, но их спасла и выкормила волчица. Позже Ромул основал Рим и стал его первым правителем.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легенды о происхождении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этапа в истории Рима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царства к империи — основные вехи развития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событий Рима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1119975" y="2200875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509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этрусками знаменовала конец царского периода и начало республики.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049425" y="657926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58–50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Юлий Цезарь расширил территорию Рима завоеваниями в Галлии.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0325" y="3338700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стало переломным моментом в истории республики.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16125" y="1856175"/>
            <a:ext cx="177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до н.э.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установил империю, став первым императором Рима.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81600" y="2457600"/>
            <a:ext cx="19239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н.э.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Западной Римской империи ознаменовало конец античной эпохи.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 Aqua Appia — источник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312 году до н.э., этот акведук обеспечивал Рим чистой водой, впечатляя долговечностью и инженерной точностью.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римских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обширную сеть дорог, связывающих города империи и обеспечивающих быстрые перемещения войск и товаров.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— общественные бани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служили важными общественными местами для отдыха и общения, демонстрируя высокий уровень инженерии и социальной организации.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 инженерные достижения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Мраморные скульптуры и мозаики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мастера создавали изящные мраморные статуи и красочные мозаики, украшавшие дома и общественные здания.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писатели Рима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писал эпические поэмы, Цицерон развивал философию и риторику, оставив глубокий след в культуре.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продвигали математику, астрономию и строительство, создали школы риторики и грамматики для воспитания граждан.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искусство в древнеримском обществе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папская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христианство стало государственной религией; в Средневековье Рим стал центром Папства, с величественными базиликами и святынями.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Древнего Рима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поклонялись богам Юпитеру, Минерве и Марсу, имели множество храмов и праздников для каждого божества.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 центр религии: от язычества к христианству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купола и арки древнего Рима создавали грандиозные и прочные сооружения, ставшие образцом для многих эпох.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Шедевры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Пышные дворцы, фонтаны и площади, включая площадь Навона, отражают обновлённое искусство и богатство города.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фонтан Треви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1762 году, фонтан Треви удивляет своей масштабностью и художественным оформлением, притягивая туристов.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 и знаменитые памятники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руинах форума видны храмы и административные здания, символизирующие зарождение римской демократии и права.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общественной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форум был местом важнейших политических встреч, торжеств и судебных заседаний древних римлян.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форум: древнее сердце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чудо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построен с использованием сложных инженерных решений: арки и своды позволяли выдерживать огромные нагрузки, а система подземных помещений обеспечивала проведение представлений и перемещение животных и артистов.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Арена гладиаторских боёв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был местом устрашительных гладиаторских сражений, где смельчаки боролись за жизнь и славу перед тысячами зрителей. Эти бои составляли важную часть римского общественного досуга и имели большое культурное значение.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— символ римской архитектуры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пространство всех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служил храмом для почитания всех богов, демонстрируя религиозное многообразие Империи. Его интерьер украшен мрамором и колоннами, отражая высочайший уровень искусства и архитектуры того времени.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купол Пантеона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Пантеона — один из самых больших в мире без опор, его отверстие сверху позволяет естественному свету проникать внутрь. Это инженерное достижение древних римлян поражает своей пропорциональностью и долговечностью.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— чудо архитектуры Древнего Рима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Гениальные архитекторы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и Браманте внесли уникальный вклад в строительство собора. Их работы создали величественный облик храма с огромным куполом, символизирующим небо и духовное вознесение.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паломничества миллионов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— главная католическая святыня, куда ежегодно приезжают паломники со всего мира. Здесь верующие могут поклониться мощам апостола Петра и прикоснуться к истории христианства.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 в Ватикане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Сокровищница искусства 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Сикстинская капелла и Ватиканские музеи хранят уникальные произведения искусства, включая фрески Микеланджело. Эти места привлекают туристов и исследователей культуры со всего мира.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государство с большим 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занимает всего 0,44 км², но играет ключевую роль в мировой религиозной жизни. Это центр католицизма и резиденция Папы Римского, который оказывает влияние на миллионы верующих.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Ватикан: религиозный и культурный центр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рынки и уютные траттории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Рима изобилуют свежими овощами, фруктами и сырами, а траттории предлагают домашнюю еду и атмосферу семейного ужина. Джелато и эспрессо дополняют гастрономическое наслаждение.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итальянской кухни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карбонара и аматричана — знаковые рецепты римской кухни, которые ценят за простоту и богатство вкуса. Эти пасты популярны не только в Италии, но и по всему миру.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Гастрономические традиции Рима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остаётся важной отраслью экономики Рима, создавая рабочие места и поддерживая культурные мероприятия.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туристов — иностранцы из Европы и США, что подчеркивает международную популярность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туристического агентства, 2023 год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Риме: статистика и факты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«Сапиенца» — крупнейший в Европе, известен широким спектром гуманитарных и технических дисциплин, привлекая студентов со всего мира.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 в современном Риме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Tor Vergata и Roma Tre активно развивают исследования, особенно в области медицины и социальных наук, поддерживая инновации в городе.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центр театральной жизни с регулярными постановками в знаменитых театрах, а также местом проведения международных кинофестивалей и выставок.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славится внушительным количеством церквей и фонтанов, что создаёт уникальное культурное пространство и сохраняет историческое наследие.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инициативы и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совместные проекты с ЮНЕСКО помогают поднять осознание важности охраны наследия среди жителей и туристов, стимулируя ответственное отношение.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ключевых памятников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Рима проводят комплексную реставрацию Колизея и Римского форума, используя современные технологии для сохранения и защиты памятников от повреждений и воздействия времени.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исторического наследия Рима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фестивали и художественные 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продолжает быть центром культурной жизни, проводя многочисленные фестивали, которые привлекают художников со всего мира и стимулируют развитие творческих индустрий.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фильмы, покорившие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«Римские каникулы» и «Сладкая жизнь» не только прославили город, но и запечатлели атмосферу эпохи, повлияв на восприятие Рима в мировой культуре кино.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кино: Рим как источник вдохновения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вечный город наследия и вдохновения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объединяет в себе древние традиции и современность, продолжая влиять на культуру и искусство. Этот город — живое свидетельство мировой истории и источник вдохновения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2026-05-10T13:11:33Z</dcterms:created>
  <dcterms:modified xsi:type="dcterms:W3CDTF">2026-05-10T13:11:33Z</dcterms:modified>
</cp:coreProperties>
</file>