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Нанотехнологии: великое открытие или обычный научный прогресс?
</a:t>
            </a:r>
            <a:endParaRPr lang="en-US" sz="2985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 наномасштабе меняет свойства вещества и открывает новые возможности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402" y="1360725"/>
            <a:ext cx="3930197" cy="298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нанотехнологии стали важной темой именно сейчас?
</a:t>
            </a:r>
            <a:endParaRPr lang="en-US" sz="2067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управления атомами до реальных устройств прошли десятилетия научного развития. Сегодня нанотехнологии работают в медицине, электронике, энергетике и экологии, а ключом к ним остаются наномасштаб, наноматериал и наночастица.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такой наглядный ориентир показывает, насколько мал наномасштаб и почему у частиц меняются свойства.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80 000–100 000 нм
</a:t>
            </a:r>
            <a:endParaRPr lang="en-US" sz="3323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толщина человеческого волоса — наночастицы в тысячи раз меньше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толщине человеческого волоса; учебные материалы по наномасштабу.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нанотехнологии применяются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одну доминирующую отрасль, а сразу несколько направлений, где нанорешения уже дают практический эффект.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спрос связан со здоровьем, электроникой и новыми материалами; экологические и водные технологии быстро набирают значение.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основным областям применения на основе обзорных материалов о нанотехнологиях.
</a:t>
            </a:r>
            <a:endParaRPr lang="en-US" sz="5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Нанотехнологии в медицине: три ярких примера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Лекарство, которое доходит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Липидные наночастицы помогают доставлять мРНК и другие препараты прямо в клетки. Такой подход повышает точность терапии и снижает нагрузку на здоровые ткани, что особенно важно при сложных схемах лечения.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Нанокапсулы для адресной доставки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Нанокапсулы позволяют «упаковать» действующее вещество так, чтобы оно высвобождалось в нужном месте. Это делает лечение более управляемым и помогает уменьшить побочные эффекты, когда препарат действует не по всей ткани сразу.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частицы в диагностике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наночастицы применяются в визуализации и отдельных терапевтических методах. Они помогают точнее видеть опухоли и управлять доставкой воздействия, когда врачу важно работать с очень небольшой зоной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Нанотехнологии в электронике и цифровых устройствах
</a:t>
            </a:r>
            <a:endParaRPr lang="en-US" sz="2346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Микрочипы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Нанометровые элементы позволяют размещать больше транзисторов на одном кристалле, повышая производительность и снижая энергопотребление современных устройств.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уменьшением размеров компонентов сокращаются потери энергии, поэтому смартфоны, датчики и носимая электроника работают дольше и стабильнее.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Квантовые точки, нанопровода и двумерные материалы открывают путь к более компактной памяти, чувствительным сенсорам и гибким электронным системам.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Нанотехнологии помогают создавать тонкие, яркие и более точные дисплеи, а также развивать гибкую электронику для новых форм устройств.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76185"/>
            <a:ext cx="3239400" cy="14148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наноматериалов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материала показывают, что наномир не даёт универсального решения: каждый вариант силён в своей задаче и имеет собственные ограничения.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наноматериал оптимален для определённой задачи; выбор всегда зависит от баланса свойств, стоимости и ограничений производства.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материалы по наноматериалам и их применению.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 наноматериалы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 типовым схемам разработки и контроля наноматериалов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Нанотехнологии в энергетике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41914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Аккумуляторы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Наноструктурированные электроды увеличивают площадь контакта и ускоряют перенос заряда. Это помогает аккумуляторам заряжаться быстрее и эффективнее отдавать энергию в устройствах разного типа.
</a:t>
            </a:r>
            <a:endParaRPr lang="en-US" sz="1215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2650669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Нанопокрытия уменьшают потери света, защищают поверхность от износа и помогают повысить долговечность солнечных модулей. В результате растёт общая эффективность системы без заметного увеличения размеров.
</a:t>
            </a:r>
            <a:endParaRPr lang="en-US" sz="1170" dirty="0"/>
          </a:p>
        </p:txBody>
      </p:sp>
      <p:sp>
        <p:nvSpPr>
          <p:cNvPr id="10" name="Text 4"/>
          <p:cNvSpPr txBox="1"/>
          <p:nvPr/>
        </p:nvSpPr>
        <p:spPr>
          <a:xfrm>
            <a:off x="867050" y="388219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Наночастицы в катализаторах позволяют снизить расход дорогих металлов и сохранить высокую активность реакций. Для энергетики это особенно важно, потому что эффективность здесь напрямую связана с экономичностью.
</a:t>
            </a:r>
            <a:endParaRPr lang="en-US" sz="11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уменьшение размеров меняет свойства материала
</a:t>
            </a:r>
            <a:endParaRPr lang="en-US" sz="2133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наноуровне поверхность начинает влиять на поведение вещества сильнее, чем его масса. Именно поэтому одинаковый материал может действовать совсем по-разному.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частица, тем выше реакционная способность и заметнее квантовые эффекты; после определённого порога привычные свойства перестают быть прежними.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физике наночастиц и общим закономерностям наномасштаба.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и защита окружающей среды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Нанофильтрация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с нанопорами задерживают соли, микрочастицы и многие органические загрязнители, позволяя очищать воду точнее, чем обычные фильтры, и уменьшать расход реагентов.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грунтов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Наночастицы железа используют для восстановления загрязнённых почв и отдельных видов сточных вод: они помогают связывать и разлагать опасные примеси прямо в месте загрязнения.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Наноматериалы повышают чувствительность датчиков и сорбентов, поэтому их применяют там, где нужно быстро обнаружить или улавливать малые концентрации вредных веществ.
</a:t>
            </a:r>
            <a:endParaRPr lang="en-US" sz="11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опасений к правилам применения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распространения наноматериалов исследователи заметили, что их поведение зависит не только от состава, но и от формы, размера и покрытия частиц.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появились лабораторные испытания на токсичность, проницаемость для тканей и влияние на клетки, чтобы оценить возможный риск для человека и среды.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следующем этапе особое внимание стало уделяться чистоте, повторяемости свойств и защите работников, потому что даже небольшие отклонения меняют характеристики материала.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и маркировка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нанотехнологии требуют стандартов, сертификации и понятной маркировки продукции, а также долгосрочных исследований, чтобы решения были не только эффективными, но и безопасными.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недостатки нанотехнологий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сильные стороны нанотехнологий связаны с эффективностью, а слабые — с высокой сложностью контроля и внедрения.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особенно заметны там, где важны точность и миниатюризация, но широкое применение возможно только при строгом контроле безопасности и качества.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по 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развивает нанотехнологии в мире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исследования ведутся в США, Китае, странах Европейского союза, Японии и Южной Корее, где сильны университеты, лаборатории и междисциплинарные инженерные школы.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финансируют национальные программы, создают исследовательские кластеры и поддерживают проекты, которые могут перейти от фундаментальной науки к промышленному применению.
</a:t>
            </a:r>
            <a:endParaRPr lang="en-US" sz="1261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Нанотехнологии стали частью экономического соперничества: выигрывают те, кто быстрее соединяет науку, производство и безопасность в единую технологическую цепочку.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Патенты и стандарты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идёт не только за новые открытия, но и за патенты, технологические стандарты, сертификацию и правила, которые определяют доступ продукции на рынок.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отрасли получают наибольший экономический эффект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Нанотехнологии особенно ценны там, где одна новая функция может заметно изменить качество продукта, снизить расходы или повысить точность процесса.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отдача ожидается в здравоохранении и электронике, а остальные отрасли выигрывают за счёт роста эффективности и надёжности.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сравнительная схема по 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нанотехнологий в повседневной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Солнцезащитные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кремах используют наночастицы оксида цинка и диоксида титана: они помогают защищать кожу от ультрафиолетового излучения и при этом остаются визуально почти незаметными.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Самоочищающиеся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Нанопокрытия на стекле, ткани и корпусах техники уменьшают смачивание водой и удержание грязи, поэтому поверхности дольше сохраняют чистый вид без частой обработки.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и бытовая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Наноструктурированные волокна улучшают износостойкость, влагоотведение и защиту от запахов, из-за чего такие материалы активно применяются в обуви, куртках и спортивной форме.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 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Нанофильтры в бытовых системах очистки воды и антимикробные поверхности в упаковке или медицинских изделиях работают тихо и незаметно, но заметно повышают удобство и безопасность.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нанотехнологии от открытия до продукта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разработки и внедрения наноматериалов в реальных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Нанотехнологии рядом со школьником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Экран, который дольше остаётся чистым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смартфоне нанопокрытие помогает защитному стеклу меньше собирать следы и влагу, а также повышает стойкость к мелким повреждениям. Для подростка это выглядит как обычный удобный экран, хотя внутри работает материал с заданной наноструктурой.
</a:t>
            </a:r>
            <a:endParaRPr lang="en-US" sz="920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 бытового фильтра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домашнем фильтре наноматериалы могут усиливать очистку от примесей и делать мембраны более селективными. Пользователь просто получает более прозрачную и безопасную воду, не задумываясь, что ключевую работу выполняют поры нанометрового размера.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защитные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обувь, ткань для формы, некоторые упаковки и медицинские маски часто содержат наноструктурированные слои, которые улучшают прочность, барьерные свойства и защиту от микробов. Так высокие технологии входят в повседневный школьный набор.
</a:t>
            </a:r>
            <a:endParaRPr lang="en-US" sz="9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масштаб отделяет обычный материал от наноматериала: на нём меняются прочность, реакционная способность и проводимость, а значит, открываются новые инженерные возможности.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1–100 нм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в этом диапазоне создаются материалы с новыми свойствами.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наномасштаба по материалам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Нанотехнологии: не чудо, а новая технологическая база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Нанотехнологии уже доказали, что способны менять медицину, энергетику, электронику и экологические решения. Их сила не в магии, а в точном контроле материи, безопасности и продуманном применении.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2026-05-31T16:04:44Z</dcterms:created>
  <dcterms:modified xsi:type="dcterms:W3CDTF">2026-05-31T16:04:44Z</dcterms:modified>
</cp:coreProperties>
</file>