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«Алиса в Стране чудес»: сказка, где всё удивляет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Алисы в мире, где чудеса случаются на каждом шагу.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книга и русский пересказ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Льюис Кэрролл — это псевдоним Чарльза Лютвиджа Доджсона, писателя и математика из Англии. Его сказка о Алисе вышла в 1865 году, а пересказ Бориса Заходера сделал её особенно близкой русским читателям.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скучает у реки и замечает Белого Кролика с часами. Он торопится так, будто опаздывает на важное дело, и это сразу привлекает её внимание.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оказывается сильнее осторожности, и девочка решает пойти за странным зверьком. Так обычная прогулка превращается в начало удивительного путешествия.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мгновения читатель понимает: впереди не привычный день, а мир, где всё может измениться в любую секунду.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 Алисы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 кроличью нору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летит вниз очень долго и успевает разглядеть полки, банки, карты и другие необычные предметы. Ей немного страшно, но всё вокруг выглядит как странный сон.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начинается Страна чудес: привычные правила больше не работают. Падение сразу переносит героиню в мир, где неожиданность становится нормой.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Алисы в Стране чудес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главных событий показывает, как одно любопытное решение приводит Алису через череду чудес и испытаний.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волшебных напитков и угощений Алиса то уменьшается, то становится очень большой. Ей приходится быстро искать выход даже в самых нелепых обстоятельствах.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перемен роста знакомые места становятся неудобными и смешными. То, что вчера казалось обычным, сегодня превращается в сложную задачу.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эпизоды учат героиню не паниковать и приспосабливаться к новому. Алиса всё время пробует, сравнивает и находит решение.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превращения роста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жители необычной страны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Мышь, которая обижается на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в Стране чудес ведёт серьёзный разговор, хотя вокруг всё уже давно кажется смешным. Она очень обидчива и быстро меняет настроение. Из-за этого обычная беседа превращается в маленькое, почти театральное происшествие.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на грибе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спокойно сидит на грибе и задаёт Алисе непростые вопросы. Она говорит медленно, уверенно и будто проверяет, насколько девочка умеет думать. Эта сцена кажется тихой, но в ней много напряжённого любопытства.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Шутники за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Мартовский Заяц, Шляпник и Соня ведут себя так, словно время потеряло всякий порядок. Они спорят, пересаживаются и говорят не к месту. Получается шумная, смешная и очень запоминающаяся сцена.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Алиса как героиня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не убегает от трудностей, даже когда ей страшно. Она старается держаться спокойно и продолжает разговор, вместо того чтобы сразу сдаться.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задаёт много вопросов и внимательно смотрит по сторонам. Ей важно понять, как устроен странный мир, а не просто удивиться ему.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говорит учтиво и старается не обижать собеседников. Даже в нелепых ситуациях она помнит о правилах хорошего тона.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обстоятельства меняются слишком быстро, Алиса не теряется. Она думает, пробует разные решения и находит выход из неудобных положений.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часто встречаются каламбуры и ответы, которые звучат будто нарочно перепутаны. От этого разговоры становятся смешными и немного загадочными.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здесь будто живут своей жизнью: одно выражение можно понять по-разному, и именно в этом рождается шутка. Иногда смешно не событие, а сам способ говорить.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Бориса Заходера помогает русскому читателю лучше почувствовать эту игру. Благодаря ему юмор становится ясным, но не теряет своей волшебной необычности.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и игра смысла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Чеширский Кот — самый загадочный улыбчивый герой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Чеширский Кот появляется и исчезает почти волшебно, а иногда от него остаётся только улыбка. Он говорит спокойно и загадочно, словно знает тайны всей Страны чудес.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запоминается не только необычным видом, но и своим странным умением сохранять невозмутимость. Его улыбка стала одним из самых узнаваемых образов книги.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стола Мартовского Зайца, Шляпника и Сони никто не соблюдает привычных правил: все говорят одновременно, перебивают друг друга и быстро перескакивают с темы на тему.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Безумное чаепитие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будто застыли, поэтому чаепитие не становится обычным угощением. Оно превращается в бесконечный, смешной и совсем нелогичный разговор.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старается понять, что происходит, но сталкивается с вопросами без ответов и странными объяснениями. Именно так Кэрролл показывает мир, где логика постоянно сбивается.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запоминается тем, что в ней смешное соседствует с абсурдным. Читатель видит: в Стране чудес даже самый простой стол может стать загадкой.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38433"/>
            <a:ext cx="209400" cy="1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38433"/>
            <a:ext cx="209400" cy="1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26800"/>
            <a:ext cx="209400" cy="20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Червей и её грозные слова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Червей действует резко и любит приказывать. Её поведение кажется очень строгим, но в сказке оно часто выглядит нарочно преувеличенным и смешным.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любимые слова звучат страшно, однако чаще всего они производят комический эффект. Из-за этого власть Королевы кажется шумной, а не по-настоящему сильной.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сквозь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пугает героев, но сам образ остаётся почти карикатурным. Кэрролл показывает, что страх можно представить так, чтобы он вызывал и улыбку, и удивление.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Испытания, через которые проходит Алиса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главных событий показывает, как одно приключение ведёт к следующему и всё время проверяет внимательность, смелость и самообладание героини.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Алисы показывает, как ребёнок учится принимать самостоятельные решения. В необычных обстоятельствах особенно важно не растеряться и доверять своим наблюдениям.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взросление связано не только с новыми знаниями, но и с умением держать себя спокойно. Алиса не сдаётся, даже когда всё вокруг кажется нелепым.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ценить любознательность, смелость и здравый смысл. Эти качества помогают героине находить выход там, где обычные правила уже не работают.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эта повесть на самом деле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Страны чудес похож на сон и игру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чудес предметы и события ведут себя неожиданно: всё меняется без предупреждения, а привычные законы словно исчезают. От этого история напоминает сон, в котором возможно любое чудо.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мир особенно интересен. Здесь много смешных сцен, удивительных превращений и загадок, поэтому хочется следить за каждым новым поворотом.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передал сказку простым и живым русским языком. Благодаря этому даже сложные шутки и необычные выражения становятся понятнее детям.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Бориса Заходера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сохранил настроение удивления, игры и лёгкого абсурда. Текст звучит так, будто приключения Алисы происходят совсем рядом и прямо сейчас.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помогает не потерять юмор оригинала и при этом читаться легко. Это особенно важно для младших школьников, которым нужна ясная и яркая речь.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сделал историю ближе русскому читателю, не лишив её волшебства. Поэтому книга воспринимается как весёлая сказка, полная движения и неожиданностей.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тайн, смешных героев и удивительных событий. Каждый новый эпизод вызывает любопытство и хочется сразу узнать, что случится дальше.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похожа на ребёнка, который задаёт вопросы и проверяет всё на собственном опыте. Детям легко узнать в ней себя, поэтому её приключения особенно близки.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запоминается благодаря смелости героини, необычным превращениям и весёлому сюжету. Чтение превращается в игру, где всегда есть место неожиданности.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книга нравится детям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фантазии и языка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Кэрролл соединяет фантазию с точной логикой. Из-за этого странные события выглядят не беспорядком, а продуманной игрой ума, в которой всё время что-то открывается заново.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игра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Заходера языковая игра становится понятнее русскому читателю. Слова звучат живо, а книга доказывает, что язык может быть не только точным, но и очень весёлым.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истории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повести образуют цепочку ярких образов, которые делают путешествие Алисы цельным, необычным и легко узнаваемым.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Льюиса Кэрролла в пересказе Бориса Заходера напоминает, что смелость, любопытство и здравый смысл помогают не теряться даже в самом удивительном мире.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«Алисы в Стране чудес»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2026-05-20T09:06:47Z</dcterms:created>
  <dcterms:modified xsi:type="dcterms:W3CDTF">2026-05-20T09:06:47Z</dcterms:modified>
</cp:coreProperties>
</file>