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истории и развития жизни на нашей планете во времени.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живой природы: что и как изменилось?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науки к пониманию эволюции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XVIII–XIX веках учёные систематизировали живые виды, а Дарвин в 1859 году представил теорию естественного отбора — основной механизм эволюции. Эта теория объясняет разнообразие и родство всех живых существ.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наука исследует процессы возникновения и изменений организмов в течение времени, раскрывая причины эволюционных сдвигов.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задача — понять механизмы, благодаря которым появляются новые виды и происходит видообразование.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эволюционная биология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учёные изучают родственные связи и объясняют большое разнообразие форм жизни на Земле.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 на Земле: основные гипотезы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возникла около 3,5–4 млрд лет назад в виде одноклеточных бактерий и архей, которые были первыми живыми организмами на планете.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две главные гипотезы: абиогенез — самозарождение из неорганических соединений, и панспермия — занесение жизни из космоса.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332"/>
            <a:ext cx="2005200" cy="15959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9600" y="1328332"/>
            <a:ext cx="2005200" cy="15959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9050" y="1328332"/>
            <a:ext cx="2005200" cy="15959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8500" y="1328332"/>
            <a:ext cx="2005200" cy="15959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861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дают прямые доказательства эволюции, показывая переходные формы между видами в разные эпохи земной истории. Они демонстрируют постепенные изменения организмов во времени.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861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Палеонтология: свидетельства из прошлого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6257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скелетов разных животных выявляет гомологии — одинаковые структуры, например, кости конечностей, подтверждающие их общее происхождение.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26257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Анатомия: сходство костей и органов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7653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показывает схожие генные последовательности у близкородственных видов, что свидетельствует о едином источнике жизни и её изменениях.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7653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единство жизни на молекулярном уровне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69049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на ранних стадиях развития эмбрионов разных видов отражает общие эволюционные корни, подкрепляя теорию общей эволюции.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69049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Эмбриология: развитие повторяет историю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на временной шкале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характеризует появление ключевых групп живых организмов и новых биологических возможностей.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эволюции — постепенный рост сложности и разнообразия жизни за миллиарды лет.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в биологии и палеонтологии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генах, обеспечивающие генетическое разнообразие внутри популяций.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выживание и размножение наиболее приспособленных к условиям окружающей среды организмов.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эволюционного процесса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Миграция, изоляция и дрейф генов — процессы перемещения, разделения популяций и случайных изменений генетического состава.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— целенаправленное вмешательство человека в выбор и селекцию особей с желательными чертами.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Чарльза Дарвина в биологическую науку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изучал вьюрков, заметив, что форма клюва зависит от типа пищи и экологических условий, что убедило его в возможности адаптации видов к среде.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Галапагосах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1859 году Дарвин опубликовал свою теорию естественного отбора, которая объяснила механизм эволюции и стала революцией в биологии.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«Происхождение видов»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и адаптация организмов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видов происходит через географическую или репродуктивную изоляцию, благодаря чему возникают генетические различия.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у пресноводных и морских рыб различается в зависимости от среды, а совы развили ночной образ жизни как стратегию выживания.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адаптивных признаков: защитная окраска насекомых, позволяющая сливаться с окружающей средой и избегать хищников.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807032"/>
            <a:ext cx="4348200" cy="26472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эволюционные эпохи и их характерные признаки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ключевые геологические эпохи и основные формы жизни, которые доминировали в эти периоды.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постепенно усложнялась, проходя заметные этапы в разные эоны и периоды.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Геохронологическая шкала и палеобиологические данные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 живых организмов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Скелеты млекопитающих, птиц, земноводных и пресмыкающихся имеют схожий план строения конечностей. Несмотря на разное назначение — бег, полет или плавание — основные кости расположены одинаково, что указывает на общее происхождение этих групп.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конечностей у позвоночных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используют одинаковый генетический код для синтеза белков. Это свидетельствует о едином происхождении жизни на Земле и тесной взаимосвязи всех видов.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генетического кода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органы у человека и животных утратили первоначальную функцию. Пример — аппендикс у человека и копчик. Их наличие подтверждает общие предки и постепенные изменения в процессе эволюции.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Рудиментарные органы — следы эволюции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и искусственный отбор: практика селекции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приводит к выживанию и распространению организмов, наиболее приспособленных к окружающей среде. Так формируются устойчивые виды и поддерживается разнообразие в природе.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— процесс, контролируемый человеком, направленный на создание новых пород и сортов. Примеры: разведение собак с нужными чертами и выращивание сельскохозяйственных культур с улучшенными качествами.
</a:t>
            </a:r>
            <a:endParaRPr lang="en-US" sz="12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эволюционного процесса
</a:t>
            </a:r>
            <a:endParaRPr lang="en-US" sz="272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случайных мутаций до возникновения новых видов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вымирания: причины и последствия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масштабное вымирание, уничтожившее более 90% морских и 70% наземных видов из-за вулканических извержений и изменений климата.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(около 250 млн лет назад)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ландшафта повлияли на многочисленные группы животных, подготовив почву для появления человека.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Неогеновое вымирание (около 2,5 млн лет назад)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крупного астероида вызвало гибель динозавров и многих других видов, открывая путь млекопитающим.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вымирание (около 66 млн лет назад)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Привело к исчезновению многих морских обитателей и мелких рептилий, создав условия для расцвета динозавров.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Триасово-юрское вымирание (около 201 млн лет назад)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жизни на суше: ключевые древние организмы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360 миллионов лет назад первые сосудистые растения обзавелись системой для переноса воды и питательных веществ, что стало важным шагом для развития суши.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сосудистых растений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древний организм имел черты как рыб, так и четвероногих — например, зачатки конечностей для ползания по мелководью, доказывая эволюционный переход.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 — легендарная 'рыба-земноводное'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земноводные первыми освоили сушу, а ранние насекомые появились в этот же период, что способствовало формированию наземных экосистем.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земноводные и насекомые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млекопитающих и птиц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появились в конце мезозоя и стали главной группой после вымирания динозавров, отличаясь шерстью и живорождением.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известный переходный организм, демонстрирующий сочетание рептильных и птичьих признаков, подтверждающий эволюционное родство.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произошли от древних рептилий, сохранив черты вроде перьев и способности к полету, что обеспечило их высокую мобильность.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млекопитающих включают молочные железы, обеспечивающие питание детенышам, и развитую нервную систему.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эволюции разных биологических групп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развивают устойчивость к антибиотикам, учитывая короткий жизненный цикл и высокую изменчивость.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показывают, что скорость эволюции напрямую связана с размножением и генетической вариабельностью групп организмов.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эволюционной биологии, 2023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основные этапы антропогенеза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764925" y="4039500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предки человека появились в Африке, выделившись из общего с другими приматами предка.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764925" y="3508950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6–7 млн лет назад — появление гоминидов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076150" y="2134504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предки начали ходить прямоходя, что представляло важный шаг в эволюции человека.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2076150" y="1603954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млн лет назад — австралопитеки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622425" y="4039500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простых орудий труда стало одним из первых проявлений умственных способностей.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622425" y="3508950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 млн лет назад — Homo habilis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933650" y="2134504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 Евразии и развитие более сложной культуры отличали этот вид.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933650" y="1603954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1,8 млн лет назад — Homo erectus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6479925" y="4039500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появился с развитым языком, культурой и способностью к абстрактному мышлению.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6479925" y="3508950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200 тыс. лет назад — Homo sapiens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эволюции в современной природе и для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способствует формированию устойчивых экосистем через создание пищевых цепей и специализации видов, обеспечивая гармонию в природе.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организмов к городской среде и устойчивость бактерий к антибиотикам — яркие примеры продолжающихся эволюционных процессов 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эволюции помогает разработать эффективные методы медицины и сельского хозяйства, а также сохранять разнообразие жизни, что важно для будущего планеты.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понимание эволюции важно сегодня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2026-05-08T01:38:31Z</dcterms:created>
  <dcterms:modified xsi:type="dcterms:W3CDTF">2026-05-08T01:38:31Z</dcterms:modified>
</cp:coreProperties>
</file>