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по формуле: метод подобия в геометрии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длину точно, не измеряя её напрямую?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построения в геометрии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переводить формулу в чертёж, работать с пропорциями и видеть, как параллельные прямые помогают получать нужные отрезки без прямого измерения.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построением отрезка по формуле
</a:t>
            </a:r>
            <a:endParaRPr lang="en-US" sz="2722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Искомая длина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формуле означает, что новый отрезок получают из уже известных длин, соблюдая заданное соотношение, а не определяют его только линейкой.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встречаются формулы вида x = ka, x = bc/a, x = (a+b)/2 и x = √(ab), где результат выражается через известные отрезки.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метода в том, что правильный чертёж сохраняет пропорции и позволяет найти длину через построение, используя циркуль, линейку и точные связи между частями фигуры.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как основа метода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углы равны, поэтому их форма одинакова, а различаются только размеры. Это позволяет переносить нужное отношение с одного чертежа на другой.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схеме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два треугольника с одинаковыми углами и отношением сторон 2:3 или 3:5, чтобы сразу увидеть, как из одного получается другой.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пропорциональны. Если известна одна пара длин, можно восстановить другую и получить искомый отрезок в том же масштабе.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формулы, используемые в построениях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определить, какую длину нужно построить и какие известные отрезки для этого использовать.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сводятся к отношениям между длинами, поэтому их удобно реализовать через подобие и точные построения.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построения по подобию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построение отрезка по формуле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539" y="1779938"/>
            <a:ext cx="575777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деление отрезка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одной стороне угла откладывают одинаковые отрезки, то через их концы можно провести параллельные прямые. На другой стороне при этом тоже получаются равные промежутки.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сохраняются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создают одинаковые отношения между отрезками. Поэтому теорема Фалеса позволяет точно переносить деление с одной стороны угла на другую.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построений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используют, когда нужно разделить отрезок на 2, 3, 4 и больше частей. Он особенно удобен, если деление должно быть строго геометрическим, без ошибок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в разных отношениях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сумма долей, тем меньше становится каждая отдельная часть при одной и той же общей длине.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разными знаменателями дают разные доли целого, но принцип построения остаётся одинаковым.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отношения для задач на деление отрезка; без статистических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четвёртой пропорциональной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пропорцию a: b = c: x, где три величины известны, а четвёртую нужно найти. Это позволяет сразу увидеть, какую длину должен дать чертёж.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отношение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строят отрезки так, чтобы в чертеже появились подобные треугольники или параллельные линии. Именно они сохраняют нужное отношение между сторонами.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вспомогательную фигуру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проведения параллельной прямой искомая длина выражается через известные отрезки и равна x = bc/a. Так геометрическое построение подтверждает алгебраическую формулу.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среднего пропорционального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 как 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отрезке, составленном из двух данных частей a и b, удобно построить полуокружность. Затем в точке их соединения восстанавливают перпендикуляр. Там, где он пересекает дугу, и находится искомая длина x. Такой чертёж наглядно показывает связь между формулой x² = ab и геометрией.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построения связан с подобием прямоугольных треугольников, возникающих внутри полуокружности. Их стороны оказываются пропорциональны, поэтому квадрат искомого отрезка равен произведению данных длин. Это один из самых красивых примеров, где алгебра и геометрия отвечают на один и тот же вопрос.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отрезка x = √(ab)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через полуокружность, перпендикуляр и подобие прямоугольных треугольников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правильность построения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убеждаются, что отношения сторон совпадают, например x: a = b: c или a: x = x: b. Это подтверждает правильность построения.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действительно ли получились равные соответствующие углы в двух треугольниках. Без этого подобие не считается доказанным.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измерением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измерить отрезок линейкой и сверить результат, но главным остаётся геометрическое доказательство, а не само измерение.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неточности заметно влияют на итоговую длину и могут нарушить нужное отношение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не из-за формулы, а из-за неточности в построении вспомогательных линий и делении отрезка.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погрешности школьных построений по теме подобия и пропорций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деление отрезка в отношении 2:3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точки A проводят луч и откладывают на нём пять равных отрезков, потому что сумма долей 2 и 3 равна 5. Это создаёт основу для дальнейшего построения.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Разметка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делит отрезок AB на две части в заданном отношении. Одна часть соответствует двум долям, другая — трём, как и требовалось.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Результат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вторую точку от A проводят прямую, параллельную линии к B. Благодаря этому возникают подобные треугольники, а деление отрезка сохраняет отношение 2:3.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Параллель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Последнюю точку разметки соединяют с точкой B. Полученная линия задаёт опорное направление, относительно которого будут строиться параллельные прямые и нужные пропорции.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Соединение с B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нахождения длины используют чаще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пропорции и подобие чаще всего помогают там, где обычной линейки недостаточно.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основанные на подобии, дают наибольшую гибкость: они работают и в чертеже, и в задачах с неизвестной длиной.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школьных способов нахождения длины по теме построений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Подобие, масштаб и чертежи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сохраняют вид, но отличаются размером. Это хорошо видно на картах, планах и чертежах, где реальный объект уменьшают по одному и тому же правилу.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масштаба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1:100 означает, что каждый сантиметр на чертеже соответствует одному метру в действительности. Такое соответствие позволяет точно переносить размеры без изменения пропорций.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подобие удобно в технике и геометрии: можно строить модель, сравнивать расстояния и находить нужные длины, не измеряя объект напрямую.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выбирают метод подобия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построения зависит от данных задачи, пропорций и наличия параллельных прямых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разделами школьного курса геометрии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 соединяет формулы и чертёж в одной задаче: через него удобно работать с пропорциями, теоремой Фалеса, построениями и проверкой ответа.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курса связаны с ним напрямую.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нужно помнить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утверждения используются во всех основных построениях с отрезками и пропорциями.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эти четыре опоры, можно уверенно решать большинство задач на построение отрезка по формуле.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подобия треугольников и пропорций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от формулы к точному построению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как алгебраическая формула превращается в геометрическое построение. Подобие треугольников, пропорции и теорема Фалеса позволяют находить длины точно и без прямого измерения.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2026-06-03T11:09:01Z</dcterms:created>
  <dcterms:modified xsi:type="dcterms:W3CDTF">2026-06-03T11:09:01Z</dcterms:modified>
</cp:coreProperties>
</file>