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повседневная жизнь древних египтян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древние египтяне рядом с Нилом, храмами и полями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Нила Египет не смог бы существовать: река давала воду, удобряла поля после разливов и помогала людям селиться вдоль её берегов. Именно поэтому жизнь здесь подчинялась ритму воды и труда.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основа жизни Египта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Древнем Египте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составляли крестьяне. Они выращивали зерно, овощи и фрукты, ухаживали за полями и скотом, а также отдавали часть урожая в виде налога.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то, что было нужно каждый день: посуду, ткани, украшения, мебель и орудия труда. Их мастерство ценили, а навыки часто передавались в семье.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читать, писать и считать. Они вели записи о запасах зерна, налогах и распоряжениях властей, поэтому без них было трудно управлять страной.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жрецы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Знать, жрецы и чиновники жили заметно богаче остальных. У них было больше свободного времени, лучшая еда, слуги и доступ к образованию.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жителей Египта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города были тесно связаны с деревней: зерно, одежда и посуда поступали именно от земледельцев и мастеровых.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явно преобладало, а остальные занятия обслуживали жизнь государства и обмен между людьми.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Египта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дом древнего египтянина
</a:t>
            </a:r>
            <a:endParaRPr lang="en-US" sz="273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 строили из сырцового кирпича, потому что камень берегли для храмов и гробниц. Такой материал был дешевле, но требовал постоянного ухода и защиты от дождя.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планировка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доме обычно было несколько простых комнат, маленькие окна и плоская крыша. В жару люди отдыхали внутри или поднимались на крышу, где было прохладнее.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убранство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была скромной: циновки на полу, глиняная посуда, низкие ложа и немного мебели. Вещи хранили аккуратно, потому что лишних предметов в доме было немного.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богатой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состоятельных египтян жильё было просторнее. Во дворе располагались кладовые, отдельные комнаты и помещения для слуг, а дом выглядел более удобным и красивым.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предметы быта разных слоев населения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уровень жизни в Древнем Египте сильно зависел от достатка и профессии семьи.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 семьи, тем просторнее жилище и тем больше удобств она могла себе позволить.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быте Древнего Египта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украшения и уход за собой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в жарком климате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материалом для одежды был лён: он лёгкий, пропускает воздух и хорошо подходит для жаркой погоды. Поэтому египтяне носили сравнительно простую и удобную одежду.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мужчин и 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чаще надевали набедренные повязки и короткие юбки, а женщины — прямые платья. Фасоны были простыми, но по ним можно было узнать положение человека.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богатых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любила золото, бусы, браслеты и ожерелья. Украшения показывали достаток семьи и часто делались очень искусно, с вниманием к форме и цвету камней.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телом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использовали масла и косметику, чтобы защитить кожу от солнца и пыли. Такой уход был важен не только для красоты, но и для 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на столе древних египтян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 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был главным продуктом в семье почти каждого египтянина. Его пекли из зерна, а рядом часто ставили кашу или лепёшки. Такой простой обед давал силы для работы в поле и дома.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бобовые и напиток из зерна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часто были лук, чеснок, овощи, финики и бобовые. Из зерна готовили и пиво — привычный напиток, который пили взрослые и который помогал утолить жажду в жару.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богатых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зажиточных семей выбор был шире: они чаще ели рыбу, гусей, инжир, мёд и виноград. Мясо подавали не каждый день, а чаще по праздникам или во время особых угощений.
</a:t>
            </a:r>
            <a:endParaRPr lang="en-US" sz="10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обычной египетской семьи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зависела от урожая, сезона и того, насколько богатой была семья. Меню менялось не каждый день, а вместе с возможностями хозяйства.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 — зерновые; более дорогие продукты появлялись реже и были доступны не всем.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 питании древних египтян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3806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97606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81406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детство в Древнем Египте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рано включались в жизнь семьи: помогали убирать дом, носить воду, ухаживать за огородом и выполнять простые поручения взрослых.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делу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часто перенимали профессию отца и учились работать рядом с ним. Так ремесло, навыки и привычки переходили из поколения в поколение.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богатых семьях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обеспеченных семей могли учиться у учителя, осваивать письмо и счёт. У них было больше времени на занятия, чем у детей крестьян.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земледельца у Нила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цикл работ в древнеегипетской деревне, связанный с разливом Нила и сельским хозяйством.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полях и в мастерских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крестьяне пахали землю деревянным плугом, запряжённым быками, а потом жали хлеб серпами. После уборки зерно молотили, веяли и готовили к хранению или сдаче.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ремесленников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мастерских трудились гончары, ткачи, плотники, каменотёсы и ювелиры. Они изготавливали нужные в быту вещи и предметы для храмов, знати и торговли.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Тяжёлый, но нужный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был долгим, а физическая нагрузка — высокой. Хороших мастеров уважали, потому что их умение помогало строить дома, делать утварь и украшать изделия.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по наследству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ремесло переходило от отца к сыну. Так дети рано осваивали навыки взрослых и продолжали дело своей семьи в той же профессии.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обучение писцов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было доступно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в основном мальчики из обеспеченных семей, потому что образование требовало времени и средств. Для многих детей это был путь к уважаемой и полезной службе.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учили будущих писцов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запоминали знаки письма, упражнялись в счёте и переписывали тексты. Они писали на папирусе и черепках, постепенно учась аккуратности и точности.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писцы были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вели записи о зерне, налогах, имуществе и распоряжениях начальников. Без них было бы трудно управлять хозяйством большого государства и хранить важные сведения.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письма и записи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использовали для разных задач: от школьных упражнений до торжественных надписей. Они показывают, как египтяне сохраняли знания и документы.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материалы выбирали по назначению: повседневные записи делали на дешёвых носителях, а важные надписи — на прочных и долговечных.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письменности Древнего Египта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10610" y="3270876"/>
            <a:ext cx="249188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музыка и игры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праздниках звучали пение, флейты, барабаны, лютни и систры. Музыка сопровождала торжества и делала их особенно радостными для взрослых и детей.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к храмам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праздников люди шли процессиями к храмам, несли подарки богам и участвовали в общих обрядах. Такие дни объединяли жителей поселения.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детей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играли в мяч, кости и настольные игры. Игры помогали отдыхать после учёбы или работы и учили внимательности, ловкости и терпению.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использовали праздники для встреч с родственниками и соседями. После трудовых дней это было время общения, угощения и спокойного отдыха.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повседневной жизни египтян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боги управляют водой, урожаем, здоровьем и судьбой человека. Поэтому каждый важный шаг в жизни связывали с их благосклонностью.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обереги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 держали амулеты и небольшие предметы-обереги. Люди надеялись, что они защитят семью от болезней, несчастий и злых сил.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в храмах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храмы приносили хлеб, цветы и благовония. Такие дары выражали уважение к богам и были частью повседневной религиозной практики.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на всех этапах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сопровождали рождение, труд, болезни и похороны. Религия была не отдельной областью жизни, а её постоянной частью.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увидеть, как обязанности и положение в обществе влияли на повседневный уклад разных групп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положение человека, тем удобнее его быт и больше возможностей для учёбы и отдыха. Самый заметный разрыв связан с образованием.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социальных групп Древнего Египта по учебным материалам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гигиена и лечение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телом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и пыльном климате египтяне старались регулярно умываться, пользоваться маслами и мазями. Многие мужчины брили головы, а иногда носили парики.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 и масла помогали не только украшать лицо, но и защищать кожу от солнца и сухого воздуха. Это было частью ежедневного ухода.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травами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использовали травы, мёд, перевязки и простые лекарства. Они опирались на опыт наблюдений, поэтому умели помогать при многих распространённых недугах.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медицина соединяла практические приёмы и религиозные представления. Люди обращались за помощью и к лекарям, и к ритуалам, если болезнь казалась опасной.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о быте древних египтян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Росписи и 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гробниц показывают, как люди работали, ели, одевались и отдыхали. По таким рисункам можно восстановить множество подробностей повседневной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находят обувь, ткани, игрушки, посуду и инструменты. Эти вещи лучше любых слов показывают, чем пользовались люди в доме и на работе.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Папирусы и 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рассказывают о налогах, хозяйстве, обучении и религиозных обычаях. Они помогают понять не только жизнь правителей, но и обычных египтян.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сухого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сохранил многие предметы почти без изменений. Благодаря этому можно изучать быт древних египтян гораздо точнее, чем в большинстве других древних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жизнь рядом с Нилом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египтян зависела от реки, сезона работ и положения в обществе. Но всех их объединяли труд, семья, вера в богов и умение жить в суровом климате.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2026-06-02T04:18:53Z</dcterms:created>
  <dcterms:modified xsi:type="dcterms:W3CDTF">2026-06-02T04:18:53Z</dcterms:modified>
</cp:coreProperties>
</file>