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Версальско-Вашингтонская система: эпоха перемен в мировой 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нового мирового порядка после Первой мировой войны — вызовы и решения.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последствия Первой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крупные империи и изменила карту мира, создав острую потребность в новой системе международной безопасности и стабильности.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договор: условия для Германии и международные последствия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лишил Германию колоний, ограничил армию до 100 000 человек и запретил объединение с Австрией (аншлюс).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Наложены репарации в размере 132 млрд золотых марок, признано политическое и материальное ответственность за войну.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Возвращены Франции территории Эльзас и Лотарингия, что усилило напряжённость в регионе.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Рейнская область была демилитаризована, тяжёлая артиллерия, авиация и танки запрещены для Германии.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соглашения: новые государства и этнические конфликты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Сен-Жерменский договор закрепил независимость Австрии, появление Чехословакии и Югославии стало итогом раздела империи. Это привело к сложностям с национальными меньшинствами и миграциям.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Австро-Венгрии и образование новых государств
</a:t>
            </a:r>
            <a:endParaRPr lang="en-US" sz="103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потеряла две трети территории, что вызвало территориальные споры с соседями и волны беженцев, усугубив политическую нестабильность региона.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Трианонский договор и распад Венгрии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Нёйиский и Севрский договоры продиктовали новое территориальное деление, что не только изменило карты, но и спровоцировало националистические протесты и напряжённость в обществе.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 Болгарией и Турцией: новые границы и конфликты
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структура, цели и ограничения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объединяла 42 государства с целью предотвращения войн через дипломатическое разрешение споров и содействие сотрудничеству.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— Ассамблея, Совет и Секретариат — координировали процессы коллективной безопасности и международного сотрудничества.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СССР и Германия не входили в Лигу на начальном этапе, что ослабляло организацию и ограничивало её 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потеряла 13% своих земель и 10% населения, включая значимые регионы, что оказало влияние на экономику и внутреннюю политику государства.
</a:t>
            </a:r>
            <a:endParaRPr lang="en-US" sz="729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Германии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вернулась на политическую карту как независимое государство, а Франция получила назад Эльзас и Лотарингию, укрепив свои позиции в Европе.
</a:t>
            </a:r>
            <a:endParaRPr lang="en-US" sz="759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государственности Польши и Франции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сократилась до немецкоговорящих территорий, Венгрия утратила две трети площади, а Румыния расширилась за счёт Трансильвании.
</a:t>
            </a:r>
            <a:endParaRPr lang="en-US" sz="813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Центральной Европе
</a:t>
            </a:r>
            <a:endParaRPr lang="en-US" sz="1122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Европы после 1919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конференция и военно-морские договоры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временно снизили напряжённость и способствовали международной стабильности в послевоенный период.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конференции участвовали 9 держав, целью которых была стабилизация военно-морской мощи и предотвращение гонки вооружений.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договоры ограничили тоннаж линкоров и авианосцев, установили статус-кво в Тихом океане и гарантировали территориальную целостность Китая.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интересы и соперничество держав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стремилась сохранить империю и контроль над морскими путями для экономической безопасности.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усиливала восточноевропейские союзы для защиты от возможной германской угрозы.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сосредоточились на обеспечении влияния в Тихом океане и контроле международных финансовых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расширяла господство в Маньчжурии и Китае, а Италия испытывала недовольство территориальными результатами.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последствия системы для Европы и мира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множества новых государств в Восточной и Центральной Европе усложнило баланс сил и привело к нестабильности.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усилия, Лига Наций не смогла установить устойчивый мир, что сопровождалось ростом национализма и этнических конфликтов.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напряжённость между странами усугубляла международные противоречия и готовила почву для будущих кризисов.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дипломатическое лидерство и политика изоляционизма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инициатива стала ключевой в созыве Вашингтонской конференции для урегулирования вопросов безопасности и вооружений.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США вступать в Лигу Наций уменьшил авторитет организации и усложнил международное сотрудничество в обеспечении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выступали главным кредитором Европы, что давало им значительное экономическое влияние при сохранении политики изоляционизма.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Россия и система: дипломатическая изоляция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заставила СССР развивать независимую дипломатическую стратегию, что усилило противоречия с западными странами и создало основу для будущих международных конфликтов.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Россия не была включена в Версальско-Вашингтонскую систему, что привело к её дипломатической изоляции со стороны западных государств в послевоенный период.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Генуэзской конференции 1922 года начался процесс частичного международного признания Советского государства, но он проходил сложно и с оговорками, не устраняя изоляцию полностью.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механизм коллективной безопасности и его недостатки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была учреждена для предотвращения войн с помощью дипломатии, экономических санкций и переговоров между странами-членами.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оказалась неспособной адекватно реагировать на агрессию, что наглядно проявилось в инциденте на острове Корфу в 1923 году, где не произошло реальных санкций.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поддержка и слабость механизмов безопасности привели к снижению авторитета Лиги, что усугубило политическую нестабильность и способствовало эскалации конфликтов.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ключевых держав, таких как США, СССР и Германия, существенно подрывало влияние и эффективность организации в решении международных кризисов.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Версаля: ограничения и реваншизм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Версальскому договору Германия потеряла ключевые территории, включая Эльзас и Лотарингию, переданные Франции, а также Познань и Западную Пруссию, отошедшие к Польше.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ограничения включали сокращение армии до 100 тысяч, запрет на тяжёлое вооружение, танки и авиацию, а военно-морской флот был ограничен до 15 тысяч человек.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Саарская область была передана под управление Лиги Наций, что значительно ограничило экономический потенциал Германии и вызвало недовольство в обществе.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республика испытала глубокий политический и экономический кризис, что усилило популярность реваншистских и националистических движений среди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противоречия и угрозы Версальско-Вашингтонской системы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Несправедливые по мнению Германии, Италии и Японии условия договоров стали причиной стремления к их пересмотру и росту реваншизма.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безопасность оставалась номинальной из-за отсутствия полноценного участия ряда крупных держав и недостаточной готовности к действительным санкциям.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и структурные противоречия позволяли агрессорам эксплуатировать уязвимости системы для достижения собственных целей.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границы усилили этнические конфликты, спровоцировав напряжённость между новыми и существующими государствами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кризиса и подрыв системы в 1930-х годах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Япония захватила Маньчжурию, что стало первым серьёзным вызовом Лиге Наций и причиной выхода страны из организации в 1933 году.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Гитлера к власти в Германии в 1933 году ознаменовал начало активного пересмотра Версальских договоров и милитаризации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Лиги Наций сдержать агрессию в Абиссинии в 1935 году продемонстрировала её системную слабость и привела к постепенному развалу международного правопорядка.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новые государства и нерешённые проблемы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Восточной Европы возникли на фоне разнообразных этнических групп, создавая основу для межэтнических противоречий и конфликтов.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Польско-литовский конфликт и венгерско-румынские территориальные споры свидетельствовали о нестабильности и неурегулированности границ в регионе.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новых государств усугублялась экономическими трудностями, что тормозило развитие и укрепление мира.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напряжение в регионе препятствовало формированию прочных международных союзов и вызывало тревогу у соседних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Вашингтонские соглашения: обеспечение баланса сил в Тихоокеанском регионе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конференция установила ограничение тоннажа для флотов США, Великобритании и Японии (соотношение 5:5:3). Это позволило замедлить гонку вооружений и снизить риск военных конфликтов на море, создавая баланс между главными морскими державами.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 тоннажа как инструмент контроля над морскими вооружениями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подтвердил существующие территориальные границы в регионе между США, Великобританией, Францией и Японией. Это соглашение обеспечило временное спокойствие, ограничив амбиции по расширению и демонстрируя попытку сохранить мир в стратегически важной зоне.
</a:t>
            </a:r>
            <a:endParaRPr lang="en-US" sz="892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четырёх держав и статус-кво в Тихом океане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Версальско-Вашингтонской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обязана выплатить репарации в 132 млрд золотых марок, что вызвало значительное экономическое давление и спровоцировало инфляцию и социальные проблемы.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1924 года обеспечил американские кредиты для восстановления Европы, но создал экономическую зависимость от США, особенно для Германии и соседних стран.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Бельгия восстанавливались медленно с высокой безработицей, а в других странах наблюдался рост инфляции и обесценивание национальных валют.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рост экстремистских движений в Германии, Италии и Японии создал идеологическую базу для агрессивной политики, подрывая международные договоры и ведя к конфликтам.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воинственно-националистических идеологий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спад 1929 года вызвал безработицу и нищету, ослабив доверие государств к международным институтам и стимулируя внутренние напряжения и протекционизм.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 экономический кризис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действенных мер по предотвращению агрессии, как в случае с Японией и Италией, показало неспособность системы поддерживать мир и стабильность, что привело к её фактическому краху.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Неэффективность Лиги Наций и международных механизмов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краха системы: социально-политические и экономические факторы
</a:t>
            </a:r>
            <a:endParaRPr lang="en-US" sz="26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наследие Версальско-Вашингтонской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задала новые стандарты международных отношений, но внутренние противоречия и недостатки её механизмов стали причиной будущих кризисов, став важным уроком для построения устойчивого миропорядка.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2026-05-11T04:54:34Z</dcterms:created>
  <dcterms:modified xsi:type="dcterms:W3CDTF">2026-05-11T04:54:34Z</dcterms:modified>
</cp:coreProperties>
</file>