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Эйлера: связь вершин, рёбер и граней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выпуклых многогранников число V, E и F связано формулой V − E + F = 2.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теорему Эйлера в 9 классе
</a:t>
            </a:r>
            <a:endParaRPr lang="en-US" sz="3277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 Эйлер открыл удивительную закономерность: по трем числам многогранника можно проверять подсчёты и находить неизвестные. В 9 классе теорема помогает связать «многогранники», «призма», «пирамида» и развёртки в одну идею.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многогранника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— это точка, где сходятся несколько рёбер. От того, сколько вершин у фигуры, зависит «скелет» её формы и то, как поверхности соединяются между собой.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 — отрезок, который соединяет две вершины. Его можно представить как линию, по которой встречаются две соседние грани.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Грань — плоская часть поверхности многогранника. Например, у куба 8 вершин, 12 рёбер и 6 граней, а у тетраэдра — 4, 6 и 4 соответственно.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в окружающем мире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коробок до кристаллов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Куб, призма, пирамида и октаэдр — это многогранники: их поверхности составлены из плоских граней. Такие формы встречаются в упаковках, строительных элементах, настольных играх и природных кристаллах.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выделяют на рисунках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наглядных схемах часто показывают, где расположены вершины, какие линии считаются рёбрами и какие части поверхности образуют грани. Это помогает связывать рисунок с числами V, E и F.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многогранников
</a:t>
            </a:r>
            <a:endParaRPr lang="en-US" sz="358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сами числа V, E и F различаются, разность V − E + F оказывается одной и той же для всех трёх фигур: это значение равно 2.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смысл теоремы: связь не зависит от конкретного тела, а определяется общей структурой выпуклого многогранника.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учебные материалы по геометрии: значения элементов у куба, тетраэдра и октаэдра.
</a:t>
            </a:r>
            <a:endParaRPr lang="en-US" sz="6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формулы на примерах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значения V, E и F и убедитесь, что V − E + F для указанных выпуклых многогранников равно 2.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выпуклых многогранников без отверстий разность V − E + F совпадает и равна 2.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стандартным многогранникам из школьного курса 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появляется из-за особенностей замкнутой выпуклой «оболочки»: при изменениях формы могут меняться V, E и F, но их разность остаётся неизменной.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Эйлера для выпуклых многогранников (школьная формулировка).
</a:t>
            </a:r>
            <a:endParaRPr lang="en-US" sz="695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замкнутой выпуклой поверхности разность между числом вершин, рёбер и граней сохраняется, поэтому в результате всегда получается 2.
</a:t>
            </a:r>
            <a:endParaRPr lang="en-US" sz="14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теоремы Эйлера
</a:t>
            </a:r>
            <a:endParaRPr lang="en-US" sz="256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работы в задачах: от условий к вычислению V − E + F.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120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2223" y="2242435"/>
            <a:ext cx="506363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5991" y="1466300"/>
            <a:ext cx="506363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каких фигур теорема работает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Выпуклые многогранники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Эйлера верна для выпуклых многогранников, у которых поверхность не «проваливается» внутрь. Это условие важно, чтобы грани и рёбра соединялись предсказуемо.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без отверстий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Нужно, чтобы в поверхности не было сквозных дыр или туннелей. Тогда геометрия остаётся «простой замкнутой оболочкой», и разность V − E + F фиксирована.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самопересечений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фигура пересекает сама себя, связи между элементами становятся сложнее. В таком случае формула с числом 2 уже не гарантирует правильный результат.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знакомых тел школьного уровня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подходящим примерам относятся куб, призма, пирамида и многие правильные многогранники. Именно с ними в школе чаще всего учатся пользоваться формулой на практике.
</a:t>
            </a:r>
            <a:endParaRPr lang="en-US" sz="10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отверстия нарушают простую формулу
</a:t>
            </a:r>
            <a:endParaRPr lang="en-US" sz="2911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фигуре появляется отверстие, поверхность уже не похожа на «простую оболочку». Связь между элементами перестаёт измеряться одной и той же разностью, поэтому V − E + F больше не обязано давать 2.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Отверстие меняет способ, которым грани соединяются вокруг внутреннего пространства. В результате структура графа вершин и рёбер становится иной, и прежняя формула перестаёт отражать её свойства.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объектов нужна более общая теория, связанная с идеями геометрии и топологии. Она учитывает, что «дыры» влияют на глобальную организацию поверхности.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простой: формула Эйлера относится именно к замкнутым формам без отверстий. Поэтому при решении задач важно сначала проверить, подходит ли фигура под условия теоремы.
</a:t>
            </a:r>
            <a:endParaRPr lang="en-US" sz="11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доказательства через разбиение фигуры
</a:t>
            </a:r>
            <a:endParaRPr lang="en-US" sz="269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подхода в том, чтобы «упростить» многогранник: разбить его поверхность на более простые части, не меняя при этом ключевую разность V − E + F. При каждом шаге связи между вершинами, рёбрами и гранями отслеживают внимательно.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многогранник мысленно разрезают на треугольные кусочки. Затем сравнивают, как появляются или исчезают вершины и рёбра при таком разбиении, и убеждаются, что итоговая разность остаётся прежней. Так и накапливается доказательство.
</a:t>
            </a:r>
            <a:endParaRPr lang="en-US" sz="11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входят в структуру разных тел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значения V, E и F для куба, тетраэдра и октаэдра различаются, доли внутри суммы V + E + F тоже меняются. При этом разность V − E + F сохраняется.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распределение элементов по видам неодинаково, но «баланс» в формуле остаётся тем же. Значит, устойчивость связи не зависит от того, каких элементов больше.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числу вершин, рёбер и граней: куб (V=8, E=12, F=6), тетраэдр (V=4, E=6, F=4), октаэдр (V=6, E=12, F=8); расчёт долей выполнен по V/(V+E+F), E/(V+E+F), F/(V+E+F).
</a:t>
            </a:r>
            <a:endParaRPr lang="en-US" sz="6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многогранника как помощник в счёте
</a:t>
            </a:r>
            <a:endParaRPr lang="en-US" sz="29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Разрез по рёбрам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Мысленно выбирают «линии разреза» по рёбрам и раскрывают поверхность многогранника. В результате замкнутая поверхность превращается в плоскую схему без потери связей между гранями.
</a:t>
            </a:r>
            <a:endParaRPr lang="en-US" sz="954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Сбор граней в одну плоскость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развёртки каждая грань остаётся на месте, но становится частью рисунка. Удобно пересчитать грани и проследить, какие из них соприкасаются по рёбрам.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Проверка связей вершин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плоской схеме отмечают точки, где сходятся рёбра развёртки, и сопоставляют их с вершинами исходного тела. Так легче не пропустить вершины при подсчёте V.
</a:t>
            </a:r>
            <a:endParaRPr lang="en-US" sz="1018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4) Итоговый подсчёт V, E и F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V, E и F посчитаны по развёртке, вычисляют V − E + F. Для выпуклых многогранников без отверстий получается 2, что подтверждает устойчивую связь.
</a:t>
            </a:r>
            <a:endParaRPr lang="en-US" sz="10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799371"/>
            <a:ext cx="3950100" cy="1980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подсчёте элементов
</a:t>
            </a:r>
            <a:endParaRPr lang="en-US" sz="32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Неаккуратный подсчёт часто связан не с формулой, а с чтением фигуры: часть рёбер и граней может быть скрыта, а вершины на рисунке — выглядеть иначе. Ниже — самые частые промахи и как их исправлять.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сводится к потере объектов при визуализации или к применению теоремы к неподходящей поверхности. Точный подсчёт решает всё.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методические замечания для задач по многогранникам (школьный курс геометрии).
</a:t>
            </a:r>
            <a:endParaRPr lang="en-US" sz="6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теорема используется в задачах по геометрии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по многогранникам теорема Эйлера помогает найти неизвестную величину: если известны две из трёх чисел V, E, F, то третье можно восстановить через уравнение V − E + F = 2 для выпуклой фигуры.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формула встречается в заданиях про призмы и пирамиды: требуется понять, сколько рёбер и граней получится при заданном количестве сторон основания, а затем сверить ответ проверкой по теореме.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тип задач — контроль построения модели: после того как ученик посчитал элементы фигуры или получил результат из чертежа, разность V − E + F служит быстрой проверкой на ошибки подсчёта.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элементы у призм
</a:t>
            </a:r>
            <a:endParaRPr lang="en-US" sz="359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n-угольной призмы формулы фиксированы: V=2n, E=3n, F=n+2. Поэтому при увеличении n растут и V, и E, и F, но разность V − E + F остаётся неизменной.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линейный характер роста чисел элементов. При этом постоянство V − E + F показывает, что меняется «масштаб» фигуры, а баланс связей сохраняется.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общим формулам для n-угольной призмы: V=2n, E=3n, F=n+2 (для n=3,4,5).
</a:t>
            </a:r>
            <a:endParaRPr lang="en-US" sz="7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 Эйлер и его вклад в математику
</a:t>
            </a:r>
            <a:endParaRPr lang="en-US" sz="3062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 Эйлер жил в XVIII веке и работал в области геометрии, анализа и механики. Его стиль — соединять строгие рассуждения с наглядными моделями — особенно хорошо проявился в исследованиях многогранников и поверхностей.
</a:t>
            </a:r>
            <a:endParaRPr lang="en-US" sz="1196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Эйлера о связи вершин, рёбер и граней быстро стала одним из самых узнаваемых результатов в математике. Она связывает «доли» разных частей фигуры в единое число и потому легко проверяется на примерах.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359" y="1793917"/>
            <a:ext cx="384383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9596" y="2571150"/>
            <a:ext cx="384383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8256" y="3908754"/>
            <a:ext cx="427092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идея Эйлера сегодня
</a:t>
            </a:r>
            <a:endParaRPr lang="en-US" sz="3526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создании 3D-моделей разработчики проверяют структуру сетки: правильно ли соединены вершины и рёбра, нет ли «разрывов» или ошибок в построении поверхностей.
</a:t>
            </a:r>
            <a:endParaRPr lang="en-US" sz="853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связи частей помогает анализировать геометрические конструкции и их оболочки: где элементы сходятся, как формируются грани и как сохранить целостность формы.
</a:t>
            </a:r>
            <a:endParaRPr lang="en-US" sz="959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3D-моделирование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моделировании объектов разбиения и объединения элементов постоянно повторяются, а теоретическая связь между V, E и F помогает выявлять несоответствия в топологии сетки.
</a:t>
            </a:r>
            <a:endParaRPr lang="en-US" sz="83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планировании движений и работе с сенсорными данными роботам нужно понимать форму окружающего пространства. Принципы, похожие на эйлеровские, применяются для контроля корректности моделей.
</a:t>
            </a:r>
            <a:endParaRPr lang="en-US" sz="83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применения теоремы в задаче
</a:t>
            </a:r>
            <a:endParaRPr lang="en-US" sz="249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Алгоритм: проверка типа фигуры → подсчёт элементов → вычисление V − E + F → вывод.
</a:t>
            </a:r>
            <a:endParaRPr lang="en-US" sz="9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связей в любой «правильной» форме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выпуклых многогранников без отверстий выполняется формула V − E + F = 2. Она связывает три ключевых элемента фигуры и упрощает школьные задачи: сложная форма подчиняется точной закономерности.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2026-05-12T04:39:01Z</dcterms:created>
  <dcterms:modified xsi:type="dcterms:W3CDTF">2026-05-12T04:39:01Z</dcterms:modified>
</cp:coreProperties>
</file>