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650" y="3889"/>
            <a:ext cx="9051600" cy="51357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Склонение полных прилагательных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прилагательные вместе с существительным?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прилагательные помогают точнее описывать предметы и события. Чтобы писать без ошибок, нужно видеть связь прилагательного с существительным, знать падеж и уметь выбирать правильное окончание.
</a:t>
            </a:r>
            <a:endParaRPr lang="en-US" sz="993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полное прилагательное
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603050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к слову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 отвечает на вопросы какой? какая? какое? какие? и называет признак предмета. Она обычно стоит рядом с существительным и помогает уточнить его смысл.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80008" y="2297790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существительным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не употребляется случайно: оно подстраивается под существительное по роду, числу и падежу. Поэтому говорим зелёный лист, но зелёного листа и зелёным листом.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180008" y="2992530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 формам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прилагательные склоняются, то есть меняют окончание в разных падежах. В единственном числе они ещё различаются по роду, а во множественном род уже не выделяется.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180008" y="3687273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отличаются краткие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прилагательные обозначают признак, но по падежам не изменяются. Полные формы чаще используются в обычной речи и в описаниях, где нужна точная форма слова.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180008" y="4382005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пригодится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связана с морфологией и правописанием окончаний. Эти знания нужны, чтобы правильно писать, грамотно говорить и уверенно выполнять задания по русскому языку в 6 классе.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198091"/>
            <a:ext cx="5037600" cy="11408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прилагательных в именительном падеже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начальной форме окончание прилагательного зависит от рода и числа.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форме в именительном падеже легко увидеть связь окончания с родом и числом.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язык, тема «Склонение полных прилагательных», 6 класс.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и число прилагательного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0025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единственном числе прилагательное обязательно согласуется с родом существительного. Поэтому один и тот же признак звучит по-разному: красивый рисунок, красивая открытка, красивое окно.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397004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существительное стоит во множественном числе, род уже не различается. Форма прилагательного становится общей: красивые рисунки, красивые открытки, красивые окна.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614927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чисел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всегда повторяет число существительного. Если предмет один, используется форма единственного числа; если предметов несколько, прилагательное тоже переходит во множественное.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832853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согласование делает речь точной и понятной. Слушатель сразу понимает, о каком предмете идёт речь, а пишущий выбирает правильное окончание без лишних догадок.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Определяем окончание прилагательного шаг за шагом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порядок действий при выборе правильной формы в словосочетании.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Падежные формы мужского рода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винительном падеже форма зависит от одушевлённости существительного: одинаковое окончание не всегда сохраняется.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изменения приходятся на косвенные падежи; винительный падеж требует особого внимания к одушевлённости.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язык, склонение полных прилагательных, 6 класс.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363916"/>
            <a:ext cx="8784000" cy="198931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Склонение в единственном числе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сравнить окончания у прилагательных разных родов в основных падежах.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единственном числе окончания меняются по роду, но система падежных форм остаётся общей.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язык, тема «Склонение полных прилагательных», 6 класс.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58400" y="180000"/>
            <a:ext cx="37056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род: особые окончания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421754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женском роде в именительном падеже чаще всего встречаются окончания -ая и -яя. Они помогают быстро узнать форму слова: весёлая, синяя, зимняя.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258411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Косвенные падежи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других падежах появляются окончания -ой, -ей, -ую. Поэтому говорим весёлой, синей, весёлую, синюю, внимательно подбирая нужную букву в конце слова.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25841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полезно найти существительное, задать к нему вопрос и определить падеж. Тогда выбор окончания становится понятным и не требует угадывания.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42176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основа мягкая, в окончании чаще пишется е или ю. Именно поэтому формы синей и синюю отличаются от весёлой и весёлую.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и мягкие основы
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794375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твёрдых согласных обычно пишутся окончания с о и ы: новый, нового, новые. Такие формы легко распознать по звучанию и по написанию.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180008" y="2620362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мягких согласных и шипящих чаще встречаются окончания с е и и: синий, синего, синие. Буква в окончании зависит от типа основы.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180008" y="3446350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пар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сопоставлять похожие слова: новый — синий, летний — тёплый. Такие пары показывают, как основа влияет на выбор окончания в разных формах.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80008" y="4272341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основа звучит твёрдо, чаще выбирают о и ы; если мягко, чаще е и и. Это помогает писать окончания без лишних ошибок.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множественном числе прилагательное становится общим для всех родов и показывает только число и падеж, поэтому согласование становится проще.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темы «Склонение полных прилагательных»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рода в этой форме не различаются.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Падежи и вопросы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к прилагательному подсказывает не только падеж, но и нужную форму окончания в словосочетании.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определён падеж существительного, тем быстрее выбирается правильное окончание прилагательного.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языка: падежные вопросы прилагательных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74375"/>
            <a:ext cx="252900" cy="25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6731" y="1768975"/>
            <a:ext cx="230737" cy="263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случаи в винительном падеже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53475"/>
            <a:ext cx="299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Неодушевлённые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неодушевлёнными существительными прилагательное обычно сохраняет форму, близкую к именительному падежу: вижу новый стол, читаю интересный журнал. Ориентир — предмет, который не может действовать самостоятельно.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520950" y="2353475"/>
            <a:ext cx="299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Одушевлённые существа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одушевлёнными существительными форма прилагательного совпадает с родительным падежом: вижу нового друга, встречаю доброго учителя. Здесь важно сначала определить, кто перед нами — предмет или живое существо.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198091"/>
            <a:ext cx="5037600" cy="11408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орфографические трудности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самые частые ошибки при выборе окончаний и написании полных прилагательных.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всего связаны не с правилом как таковым, а с неверным определением падежа, рода или типа основы.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темы «Склонение полных прилагательных»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согласование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существительное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существительное задаёт форму прилагательного. Если меняется его падеж, число или род, соответствующее прилагательное тоже должно измениться, чтобы словосочетание оставалось грамматически верным.
</a:t>
            </a:r>
            <a:endParaRPr lang="en-US" sz="1097" dirty="0"/>
          </a:p>
        </p:txBody>
      </p:sp>
      <p:sp>
        <p:nvSpPr>
          <p:cNvPr id="9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нужное окончание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определения признаков существительного подбирают окончание прилагательного. Так появляются формы: высокий дуб, высокого дуба, высоким дубом. Связь слов сохраняется во всех падежах.
</a:t>
            </a:r>
            <a:endParaRPr lang="en-US" sz="1097" dirty="0"/>
          </a:p>
        </p:txBody>
      </p:sp>
      <p:sp>
        <p:nvSpPr>
          <p:cNvPr id="10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 — точность речи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помогает избежать неясности и сделать фразу естественной. Благодаря ему слушатель сразу понимает, какой предмет описан и в каком грамматическом окружении он употреблён.
</a:t>
            </a:r>
            <a:endParaRPr lang="en-US" sz="1097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разбора формы прилагательного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безошибочно выбрать окончание прилагательного в словосочетании.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прилагательные оживляют текст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вечер у окна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описании достаточно одной детали, чтобы картина стала яснее: тёплый вечер, светлое окно, весенний воздух. Полные прилагательные задают настроение и помогают представить не просто предмет, а его состояние в конкретный момент.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дневник наблюдений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предмет может быть описан по-разному: тихая улица, пустая улица, широкая улица. Прилагательное меняет оттенок смысла и делает текст точнее, поэтому в рассказе легче передать впечатление.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важна 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научном или учебном тексте прилагательные тоже необходимы: зелёный лист, влажная почва, молодой росток. Они помогают не украшать речь, а ясно сообщать признаки предмета и сравнивать их между собой.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и правильные формы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заметно сразу, если проверить окончание по падежу и основе слова, а не по звучанию.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частотность примеров показывает: трудности возникают в разных типах ошибок, но решаются одним способом — проверкой формы.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темы «Склонение полных прилагательных»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примеры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799788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Определи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выдели прилагательное и существительное в словосочетании: зелёный лист, интересная задача, зимний вечер. Это помогает увидеть, от какого слова зависит окончание.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06232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Измени падеж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Поставь словосочетание в нужную форму: о зелёном листе, интересной задачи, зимнему вечеру. Так становится заметно, как прилагательное меняется вместе с существительным.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413921" y="1907684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Проверь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Сверь окончание с падежным вопросом и типом основы. Если форма совпадает с правилом, значит, запись верна и словосочетание построено грамотно.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прилагательные согласуются с существительным и меняют форму по роду, числу и падежу. Если определить вопрос, падеж и тип основы, окончание выбрать гораздо легче.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2026-05-28T05:40:15Z</dcterms:created>
  <dcterms:modified xsi:type="dcterms:W3CDTF">2026-05-28T05:40:15Z</dcterms:modified>
</cp:coreProperties>
</file>