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нашего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устроена Россия, кто управляет страной и какие правила важны каждому.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Страна, законы и люди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объединяет людей на общей территории и помогает жить по понятным правилам. Оно защищает порядок, организует важные дела и заботится о том, чтобы у каждого были права и обязанности.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наша страна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огромную территорию, поэтому её часто называют страной просторов. От запада до востока путь очень длинный, а в разных уголках живут миллионы людей.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России есть леса, степи, горы, моря, реки и северные территории. Из-за этого природа страны очень непохожая, как будто в ней собрано много разных миров.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расположена сразу в Европе и Азии. Такое положение делает её особенно интересной: в стране сочетаются разные природные зоны, климатические условия и культурные традиции.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живут люди разных национальностей, профессий и возрастов. Все они составляют одно государство, где важно уважать друг друга, помогать и соблюдать общие правила.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России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России и один из самых крупных городов мира. Именно здесь находятся главные органы власти, которые помогают управлять жизнью всей страны.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 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в Москве — знаменитый исторический и государственный символ России. Его узнают по всему миру, а для жителей страны он связан с историей и важными событиями.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255993"/>
            <a:ext cx="5421858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большие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Москвы, в России есть много известных городов: Санкт-Петербург, Казань, Новосибирск, Екатеринбург, Владивосток. У каждого из них свой характер и своя история.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— главный закон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принятия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 была принята 12 декабря 1993 года. Этот день напоминает о важности закона, который помогает стране жить по общим правилам.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прав, Конституция напоминает и об обязанностях. Каждый гражданин должен соблюдать законы, уважать других людей и бережно относиться к своей стране.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документ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— это основной закон страны. Она определяет, как устроено государство, и задаёт правила, по которым живут люди и работают органы власти.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граждан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Конституции записано, какие права есть у человека и гражданина. Эти права защищают жизнь, свободу, образование, семью и другие важные стороны жизни.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принимается закон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законопроекта от идеи до вступления закона в силу.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531" y="1696931"/>
            <a:ext cx="328650" cy="37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3626" y="1696931"/>
            <a:ext cx="328763" cy="3757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9999" y="1696931"/>
            <a:ext cx="328763" cy="3757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9" y="3373331"/>
            <a:ext cx="328763" cy="3757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503626" y="3373331"/>
            <a:ext cx="328763" cy="375729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России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Глава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представляет Россию внутри страны и за её пределами. Он помогает государству действовать согласованно и отвечает за важные решения, связанные с жизнью всей страны.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Подписывает законы
</a:t>
            </a:r>
            <a:pPr algn="l" indent="0" marL="0">
              <a:lnSpc>
                <a:spcPct val="100000"/>
              </a:lnSpc>
              <a:buNone/>
            </a:pPr>
            <a:r>
              <a:rPr lang="en-US" sz="5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принятия закона Президент его подписывает. Это означает, что документ может начать действовать и становиться обязательным для всех граждан и организаций.
</a:t>
            </a:r>
            <a:endParaRPr lang="en-US" sz="1196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следит за безопасностью государства и помогает защищать страну. Для этого важно, чтобы разные органы власти работали вместе и не спорили, как соседи из-за последнего печенья.
</a:t>
            </a:r>
            <a:endParaRPr lang="en-US" sz="1110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5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помогает органам власти действовать слаженно. Когда решения принимаются согласованно, государство может лучше справляться с трудными задачами и быстро помогать людям.
</a:t>
            </a:r>
            <a:endParaRPr lang="en-US" sz="1129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Представляет страну
</a:t>
            </a:r>
            <a:pPr algn="l" indent="0" marL="0">
              <a:lnSpc>
                <a:spcPct val="100000"/>
              </a:lnSpc>
              <a:buNone/>
            </a:pPr>
            <a:r>
              <a:rPr lang="en-US" sz="5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встречах с руководителями других государств Президент говорит от имени России. Это помогает стране сотрудничать, договариваться и поддерживать мирные отношения.
</a:t>
            </a:r>
            <a:endParaRPr lang="en-US" sz="11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Федеральное Собрание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Федеральное Собрание — это парламент России. Оно помогает обсуждать важные вопросы жизни страны и превращать предложения в законы, нужные всем гражданам.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палаты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состоит из Государственной Думы и Совета Федерации. Каждая часть выполняет свою работу, а вместе они проверяют и рассматривают законопроекты.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законов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Федеральном Собрании спорят не как на перемене, а по правилам. Депутаты и сенаторы изучают предложения, задают вопросы и выбирают лучшее решение.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всей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Принятые законы нужны не одному городу, а всей России. Поэтому парламент учитывает интересы разных регионов и старается, чтобы правила были понятны и справедливы.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России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управляет многими делами, которые нужны людям каждый день. Оно помогает организовать образование, медицину, транспорт и другие важные службы.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Руководители и министерства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Правительстве работают председатель, министры и разные ведомства. Каждый отвечает за свою область, чтобы страна не путалась в делах, как портфель без дневника.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экономике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следит за развитием экономики, поддерживает работу предприятий и старается, чтобы в стране были условия для труда, покупок и услуг.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для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возникают новые задачи, Правительство предлагает меры и организует их выполнение. Его работа помогает школам, больницам, транспорту и многим другим важным сферам.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4687" y="1596462"/>
            <a:ext cx="499275" cy="57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29065" y="1596458"/>
            <a:ext cx="499275" cy="57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13974" y="1596458"/>
            <a:ext cx="499275" cy="57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Суды и справедливость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Решают споры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Суды нужны, когда люди не могут договориться сами. Суд изучает правила и помогает найти законное решение, чтобы спор был разрешён спокойно и справедливо.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Судья и закон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Судья внимательно рассматривает дело, проверяет факты и применяет закон. Его задача — не угадать, а принять честное и обоснованное решение.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прав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власть охраняет права людей и помогает сохранить порядок. Когда закон работает для всех, гражданам легче чувствовать себя защищёнными и уверенными.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ребёнка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ребёнок имеет право родиться, жить и расти в безопасности. Государство и взрослые обязаны защищать детей, чтобы рядом были забота, помощь и спокойная среда для развития.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ребёнка есть право жить в семье, где его любят, слушают и поддерживают. Если рядом нет родных, государство помогает найти защиту и тёплый дом.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могут учиться, получать знания и медицинскую помощь. Школа и врачи помогают расти сильными, умными и уверенными, а значит, делать свои первые большие открытия.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другим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каждого ребёнка связаны с уважением к другим людям. Нельзя пользоваться своими правами так, чтобы мешать соседу по парте, другу во дворе или младшему брату.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граждан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и помогать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помощь семье и добрые дела тоже входят в обязанности человека. Когда ребёнок старается и поддерживает близких, он уже делает маленький, но важный вклад в общее дело.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должны заботиться о чистоте дворов, парков и улиц, не ломать растения и не засорять воду. Природа любит аккуратных людей, хотя иногда и проверяет их терпение.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законы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обязанность гражданина — выполнять законы страны. Они помогают людям жить спокойно, честно и безопасно, а значит, каждый знает, что можно делать, а что нельзя.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быть вежливым, не обижать других и учитывать их мнение. Уважение начинается с простых слов, добрых поступков и умения слушать собеседника до конца.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России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флаг — это белая, синяя и красная полосы. Он поднимается на государственных зданиях, спортивных соревнованиях и праздниках, чтобы люди чувствовали единство и гордость за страну.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799" y="3286595"/>
            <a:ext cx="5299949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исполняют на торжественных событиях, школьных линейках и важных встречах. Его слушают стоя, потому что так выражают уважение к Родине и её символам.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гербе России изображён двуглавый орёл. Этот символ напоминает о силе государства, его истории и защите страны с запада и востока одновременно.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09491"/>
            <a:ext cx="600900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5810" y="1709560"/>
            <a:ext cx="451125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69527"/>
            <a:ext cx="600600" cy="480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власти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принимает парламент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Законодательная власть создаёт и обсуждает законы. Она помогает стране жить по понятным правилам, чтобы решения были продуманными и одинаковыми для всех граждан.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Исполняет Правительство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Исполнительная власть организует повседневную работу государства. Она следит за школами, больницами, транспортом и другими важными делами, чтобы правила не оставались только на бумаге.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решает споры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власть помогает восстановить справедливость. Судьи рассматривают дела по закону и принимают решение, которое защищает права людей и поддерживает порядок в стране.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Россия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состоит из республик, краёв, областей, городов федерального значения, автономной области и автономных округов. Каждый регион имеет свои особенности, но все вместе они образуют одну страну.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законы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всех регионов живут по одним законам России. Это помогает сохранять порядок, уважать права людей и делать правила понятными и одинаковыми для всех.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региона есть собственная история, природа и культурные традиции. Где-то поют народные песни, где-то гордятся ремёслами, а где-то удивляют гостеприимством и вкусной кухней.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Родина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различия, все регионы связаны общей страной, её символами и гражданами. Россия большая, но у неё одно сердце, и оно бьётся дружно.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местная власть помогает жителям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где всё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во дворе зажглись фонари, а на площадке появились новые лавочки. Это не волшебство, а обычная работа местной власти, которая следит за удобством жителей и безопасными дорогами рядом с домом.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на своей улице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школе чинят крышу, красят коридоры или обновляют спортивную площадку, многие решения принимаются на местном уровне. Так город или посёлок заботится о месте, где учатся дети.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для прогулок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подстригают кусты, убирают мусор и ставят освещение, чтобы вечером было уютно и спокойно. Местная власть помогает сделать такие места красивыми, чтобы гулять хотелось и детям, и взрослым.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человека и государство: от рождения до гражданства
</a:t>
            </a:r>
            <a:pPr algn="l" indent="0" marL="0">
              <a:lnSpc>
                <a:spcPct val="80000"/>
              </a:lnSpc>
              <a:buNone/>
            </a:pPr>
            <a:r>
              <a:rPr lang="en-US" sz="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человек с первых дней жизни получает права, документы и возможности участвовать в жизни страны.
</a:t>
            </a:r>
            <a:endParaRPr lang="en-US" sz="271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024" y="1596462"/>
            <a:ext cx="570600" cy="57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403" y="1653518"/>
            <a:ext cx="570600" cy="456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78312" y="1628158"/>
            <a:ext cx="570600" cy="507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соблюдать законы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защищают людей от опасных поступков и помогают чувствовать себя спокойнее дома, в школе и на улице. Когда правила известны всем, жить становится намного надёжнее.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ссор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соблюдают правила, им легче договариваться и решать споры без крика. Законы похожи на вежливого помощника, который подсказывает, как не поссориться.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порядок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подсказывают, как поступать правильно в разных ситуациях. Они работают как дорожные знаки: если следовать им, путь становится ясным, а ошибок — меньше.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— граждане России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России живут в одном государстве, пользуются общими законами и чувствуют себя частью большой страны. Это помогает людям понимать друг друга и действовать вместе.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символам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герб и гимн напоминают о Родине, её истории и достижениях. Когда человек уважает символы страны, он показывает любовь к ней без громких слов и лишнего шума.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гражданин может помогать младшим, заботиться о близких, убирать за собой и быть внимательным к людям вокруг. Маленькое добро в итоге становится очень большим.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гражданином — значит не только знать свои права, но и выполнять обязанности. Ответственность помогает человеку быть полезным семье, городу и всей стране.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рядом с нами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создаёт правила, защищает людей и помогает стране жить дружно. Если знать, как оно устроено, легче понимать свои права, обязанности и своё место в большой Родине.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2026-05-26T06:13:48Z</dcterms:created>
  <dcterms:modified xsi:type="dcterms:W3CDTF">2026-05-26T06:13:48Z</dcterms:modified>
</cp:coreProperties>
</file>