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регион у великой реки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у Волги, где география формирует историю и жизнь людей.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Поволжье: большая территория вдоль Волги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Поволжьем называют обширную территорию по Волге и в её бассейне. Здесь соседствуют разные ландшафты, города, сёла и республики, поэтому регион выглядит очень неоднородным и ярким.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на карте России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45100" y="1049597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ось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пересекает регион с севера на юг и соединяет верховья с Каспийским морем. Поэтому Поволжье удобно рассматривать как вытянутую речную ось России.
</a:t>
            </a:r>
            <a:endParaRPr lang="en-US" sz="1157" dirty="0"/>
          </a:p>
        </p:txBody>
      </p:sp>
      <p:sp>
        <p:nvSpPr>
          <p:cNvPr id="12" name="Text 3"/>
          <p:cNvSpPr txBox="1"/>
          <p:nvPr/>
        </p:nvSpPr>
        <p:spPr>
          <a:xfrm>
            <a:off x="345100" y="1856460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притоки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заметны левый и правый берега, а также крупные притоки, которые расширяют водную сеть и влияют на размещение городов и хозяйства.
</a:t>
            </a:r>
            <a:endParaRPr lang="en-US" sz="1157" dirty="0"/>
          </a:p>
        </p:txBody>
      </p:sp>
      <p:sp>
        <p:nvSpPr>
          <p:cNvPr id="13" name="Text 4"/>
          <p:cNvSpPr txBox="1"/>
          <p:nvPr/>
        </p:nvSpPr>
        <p:spPr>
          <a:xfrm>
            <a:off x="345100" y="2663324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включает участки лесной, лесостепной и степной зон. Из-за этого природные условия заметно меняются даже внутри одного региона.
</a:t>
            </a:r>
            <a:endParaRPr lang="en-US" sz="1157" dirty="0"/>
          </a:p>
        </p:txBody>
      </p:sp>
      <p:sp>
        <p:nvSpPr>
          <p:cNvPr id="14" name="Text 5"/>
          <p:cNvSpPr txBox="1"/>
          <p:nvPr/>
        </p:nvSpPr>
        <p:spPr>
          <a:xfrm>
            <a:off x="345100" y="3470188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тянутся цепочкой вдоль реки и её притоков. Такое расположение связано с транспортом, торговлей и удобством водоснабжения.
</a:t>
            </a:r>
            <a:endParaRPr lang="en-US" sz="1157" dirty="0"/>
          </a:p>
        </p:txBody>
      </p:sp>
      <p:sp>
        <p:nvSpPr>
          <p:cNvPr id="15" name="Text 6"/>
          <p:cNvSpPr txBox="1"/>
          <p:nvPr/>
        </p:nvSpPr>
        <p:spPr>
          <a:xfrm>
            <a:off x="345100" y="4277063"/>
            <a:ext cx="4353600" cy="730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связывает север и юг страны, поэтому регион играет важную роль в перевозках, экономике и культурных связях между разными частями России.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51613"/>
            <a:ext cx="3887700" cy="18352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территории относят к Поволжью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перечислены территории, которые часто относят к Поволжью. В разных источниках состав региона может немного отличаться.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Поволжья не абсолютно фиксирован: чаще всего его определяют по бассейну Волги и расположению субъектов вдоль реки.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справочникам и учебным картам Поволжья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3530 км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длина самой протяжённой реки Европы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соединяет огромную речную систему и остаётся главной водной артерией Поволжья.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Поволжья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 природные условия меняются постепенно, поэтому в Поволжье соседствуют разные типы ландшафтов и хозяйственного использования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суше и теплее становятся условия, а лесные ландшафты постепенно уступают место степям и полупустынным участкам.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природных зон Поволжья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44" y="1155650"/>
            <a:ext cx="1485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жизнь людей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части региона лето обычно теплее, а зима длится дольше. Это влияет на сроки посева, выбор культур и потребность в защите растений от холодов.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климат влияет и на быт: отопление зимой, тень и вода летом, а также выбор одежды, транспорта и отдыха в разные сезоны.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помогает выращивать разные культуры, но требует точного расчёта. Фермеры учитывают погоду, чтобы выбрать зерновые, овощи или кормовые растения.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 Поволжье чаще немного или умеренно. На юге это повышает риск засух, поэтому особенно важны водоём, ирригация и бережное использование влаги.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 торговый путь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товары везли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Волге перевозили соль, хлеб, меха, рыбу и металл. Река была удобнее сухопутных дорог, поэтому торговые караваны и суда шли именно по ней.
</a:t>
            </a:r>
            <a:endParaRPr lang="en-US" sz="1373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путь был выгоден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соединяла северные, центральные и южные земли. Благодаря этому товары быстрее попадали на рынки, а города получали новые связи и покупателей.
</a:t>
            </a:r>
            <a:endParaRPr lang="en-US" sz="1373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помогала расти портам, пристаням и ярмарочным центрам. Там появлялись склады, мастерские и купеческие дома, а население становилось более разнообразным.
</a:t>
            </a:r>
            <a:endParaRPr lang="en-US" sz="13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ранних государств к включению земель в состав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временем превращения Поволжья в крупный промышленный район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 время здесь усилились судоходство, переработка сырья и заводское производство, а города стали промышленными центрами.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промышленного развития Поволжья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Поволжье рядом живут люди разных народов, и это особенно заметно в городах и сёлах. На улицах можно услышать русскую, татарскую, чувашскую и другие речи, а в школах и семьях берегут родной язык и обычаи.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традиции у каждого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праздниках и в повседневной жизни сохраняются свои формы одежды, песни и блюда. При этом культура Поволжья не становится одинаковой: каждый народ приносит в общий облик региона что-то своё и легко узнаваемое.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 разнообразии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районный центр или большой город — везде видно соседство культур. Именно поэтому Поволжье часто называют регионом, где разнообразие стало частью обычной жизни, а не редким исключением.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говорят народы Поволжья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сохраняются традиции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народов Поволжья видны в орнаментах, еде и домашних ремёслах. Таблица показывает несколько узнаваемых примеров, которые помогают понять культурное богатство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народов Поволжья есть общие ценности, но способы их выражения различаются: в узорах, ремёслах и семейных обычаях.
</a:t>
            </a:r>
            <a:endParaRPr lang="en-US" sz="994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школьных энциклопедий и региональных музеев Поволжья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431" y="1394275"/>
            <a:ext cx="2363788" cy="23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города, с которых узнают Поволжье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0550" y="1230075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выделяется Кремлём, в котором рядом заметны русские и татарские черты. Город сочетает старинную историю, крупный университетский центр и живую современную культуру.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3960550" y="2170034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 известна большой набережной и промышленной ролью. Здесь развивались машиностроение и космическая отрасль, а городская среда тесно связана с Волгой.
</a:t>
            </a:r>
            <a:endParaRPr lang="en-US" sz="1215" dirty="0"/>
          </a:p>
        </p:txBody>
      </p:sp>
      <p:sp>
        <p:nvSpPr>
          <p:cNvPr id="12" name="Text 4"/>
          <p:cNvSpPr txBox="1"/>
          <p:nvPr/>
        </p:nvSpPr>
        <p:spPr>
          <a:xfrm>
            <a:off x="3960550" y="3109981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вырос как крупный торговый центр. Его история связана с ярмаркой, речной торговлей и выгодным положением у слияния Волги и Оки.
</a:t>
            </a:r>
            <a:endParaRPr lang="en-US" sz="1215" dirty="0"/>
          </a:p>
        </p:txBody>
      </p:sp>
      <p:sp>
        <p:nvSpPr>
          <p:cNvPr id="13" name="Text 5"/>
          <p:cNvSpPr txBox="1"/>
          <p:nvPr/>
        </p:nvSpPr>
        <p:spPr>
          <a:xfrm>
            <a:off x="3960550" y="4049928"/>
            <a:ext cx="4735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 напоминает о героическом прошлом страны. Мамаев курган и памятники Сталинградской битвы делают его одним из самых узнаваемых городов Поволжья.
</a:t>
            </a:r>
            <a:endParaRPr lang="en-US" sz="121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3530 км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протяжённость Волги, которая стала главной осью расселения и торговли в регионе.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дала городам воду, путь для судов и удобные места для портов. Поэтому крупные центры чаще возникали именно на её берегах и на пересечении речных маршрутов.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российская энциклопедия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2003273"/>
            <a:ext cx="3887700" cy="9319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сельское хозяйство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Поволжья заметно меняется от севера к югу. Таблица показывает, какие культуры и виды хозяйства чаще встречаются в разных частях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Поволжья больше подходит для зерновых и молочного животноводства, а юг — для овощей, бахчевых культур и кормовой базы.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сельскохозяйственной статистики регионов Поволжья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богатства, труд и транспорт связаны в экономике региона.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3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транспорта в Поволжье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Волге ходят пассажирские и грузовые суда, а также речные теплоходы. Судоходство связывает берега, сокращает расстояния между городами и помогает перевозить крупные партии товаров.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Автотрассы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 дополняют речной путь и позволяют доставлять грузы туда, где нет причала. Для жителей это ещё и удобный способ поездок между областями и республиками.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поволжские города с другими районами страны. По ним удобно везти сырьё, технику и людей, особенно когда нужно быстро связать большие промышленные центры.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порты принимают зерно, нефть, стройматериалы и контейнеры. Благодаря им Волга работает не только как природная граница, но и как важная транспортная линия.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Волгу каждый день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 в Волге зависит от того, как города и предприятия обращаются с отходами и стоками. Если беречь реку сейчас, она останется источником воды и жизни для следующих поколений.
</a:t>
            </a:r>
            <a:endParaRPr lang="en-US" sz="1218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могут помогать просто: экономить воду дома, сортировать отходы и не оставлять мусор на берегу. Даже небольшие привычки снижают нагрузку на реку и её прибрежные территории.
</a:t>
            </a:r>
            <a:endParaRPr lang="en-US" sz="1254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участвовать в защите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уборках берегов и экологических акциях помогает увидеть проблему своими глазами. Такие дела учат ответственности и показывают, что природа Поволжья требует постоянной заботы.
</a:t>
            </a:r>
            <a:endParaRPr lang="en-US" sz="12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перед завершением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213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течёт река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Волгу на карте России и проследите её путь от верховьев к Каспийскому морю. Подумайте, какие города стоят на её берегах и почему именно там возникали крупные поселения.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48500" y="1196095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регионе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Вспомните, какие народы живут в Поволжье. Назовите хотя бы три из них и скажите, чем их культура может отличаться: языком, праздниками, одеждой или ремёслами.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13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города считают самыми известными в Поволжье? Проверьте, сможете ли вы связать Казань, Самару, Нижний Новгород и Волгоград с их главными символами.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48500" y="3148820"/>
            <a:ext cx="3651000" cy="1598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Волга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Объясните, почему Волга важна для экономики. Подумайте о перевозках, воде для хозяйства, работе портов, промышленности и сельском хозяйстве.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объединяет реку, людей и 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 — это не только большая река, но и пространство, где переплетаются природа, история, города и культуры. Именно поэтому регион так хорошо показывает, как география влияет на жизнь людей.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2026-07-27T01:02:41Z</dcterms:created>
  <dcterms:modified xsi:type="dcterms:W3CDTF">2026-07-27T01:02:41Z</dcterms:modified>
</cp:coreProperties>
</file>