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частицы: маленькие слова с большой ролью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слова, которые меняют оттенок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частицы в 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делают речь точнее, живее и выразительнее. Они помогают передать вопрос, сомнение, ограничение, просьбу или уверенность, а иногда меняют смысл фразы всего одним словом, например: не, бы, же, ли, только, ведь, даже.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смысловые частицы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45806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частицы не называют предметы, признаки или действия. Их задача — добавлять высказыванию дополнительные оттенки смысла и помогать точнее выразить мысль.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076042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члены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 являются членами предложения и не отвечают на вопросы кто? что? что делает? какой? Поэтому их легко отличить от самостоятельных частей речи по роли в тексте.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2799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частиц
</a:t>
            </a:r>
            <a:pPr algn="l" indent="0" marL="0">
              <a:lnSpc>
                <a:spcPct val="115000"/>
              </a:lnSpc>
              <a:buNone/>
            </a:pPr>
            <a:r>
              <a:rPr lang="en-US" sz="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смысловым частицам относятся усилительные, ограничительные, вопросительные, указательные и модальные. Каждый разряд по-своему влияет на смысл, интонацию и отношение говорящего.
</a:t>
            </a:r>
            <a:endParaRPr lang="en-US" sz="915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3522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слова даже, только, ли, вот, бы. Они короткие, но заметно меняют оттенок фразы и делают высказывание более точным и естественным.
</a:t>
            </a:r>
            <a:endParaRPr lang="en-US" sz="1074" dirty="0"/>
          </a:p>
        </p:txBody>
      </p:sp>
      <p:sp>
        <p:nvSpPr>
          <p:cNvPr id="14" name="Text 6"/>
          <p:cNvSpPr txBox="1"/>
          <p:nvPr/>
        </p:nvSpPr>
        <p:spPr>
          <a:xfrm>
            <a:off x="867050" y="4245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помогают не просто сообщить факт, а показать, как именно говорящий относится к сообщению: удивляется, уточняет, сомневается, просит или подчёркивает важность.
</a:t>
            </a:r>
            <a:endParaRPr lang="en-US" sz="10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452527"/>
            <a:ext cx="3239400" cy="662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смысловых частиц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частиц и их основное значение.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частицы не просто украшают речь, а задают точный смысловой оттенок: усиливают, ограничивают или направляют внимание слушателя.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теме «Смысловые частицы»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Усилительные частицы и их роль в речи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«даже»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даже усиливает неожиданность или подчёркивает, что действие особенно заметно. В фразе «Он даже не ответил» внимание сразу смещается на сильный смысловой акцент.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«же»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же часто передаёт напоминание, уверенность или лёгкое раздражение. В предложении «Ты же обещал» она делает высказывание более настойчивым и выразительным.
</a:t>
            </a:r>
            <a:endParaRPr lang="en-US" sz="1051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«ведь»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ведь помогает показать, что говорящий считает информацию очевидной или важной. В реплике «Это ведь правда» оно усиливает уверенность и подчёркивает значимость сообщения.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«прямо»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роли усилителя слово прямо придаёт высказыванию большую эмоциональность. Оно помогает передать удивление, резкость или особую важность сказанного, особенно в живом разговоре.
</a:t>
            </a:r>
            <a:endParaRPr lang="en-US" sz="9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частицы меняют смысл предложения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предложения может звучать по-разному в зависимости от частицы.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частица, тем заметнее изменение оттенка: от простого сообщения к ограничению, усилению и сомнению.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материалам школьной темы «Смысловые частицы»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498" y="3716585"/>
            <a:ext cx="794400" cy="706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Ограничительные частицы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только сужает смысл высказывания и выделяет один предмет, признак или действие среди других. Она помогает показать, что речь идёт не обо всём, а об одном варианте.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лишь близко по значению к частице только, но звучит чуть мягче и книжнее. Оно тоже подчёркивает предел и делает высказывание более точным и аккуратным.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Исключительно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исключительно указывает на особую выделенность и сильное ограничение. Она помогает подчеркнуть, что случай, предмет или признак рассматривается как единственный или очень редкий.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частицы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79178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«ли»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ли часто используется в вопросах, особенно в косвенных. Она помогает оформить вопрос спокойно и точно: «Придёшь ли ты?» — здесь важен сам ответ.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78250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«Разве» и «неужели»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частицы выражают сомнение, удивление или ожидание другого ответа. Вопрос с ними звучит эмоциональнее: говорящий как будто не совсем верит услышанному.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670078" y="148440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 ответу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частицы передают не только просьбу о информации, но и чувства говорящего. Они показывают, удивлён ли он, сомневается или ожидает подтверждения.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частицы в предложении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смысловой частицы в школьном разборе.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частицы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«Вот»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вот помогает показать предмет или человека, на которого обращают внимание. В речи она делает высказывание наглядным и помогает быстро выделить нужный объект.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«Вон»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вон указывает на предмет или лицо, находящиеся вдали или в стороне. Оно часто встречается в разговоре, когда нужно показать направление или обратить взгляд собеседника.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«Это»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это может указывать на предмет или пояснять сказанное. В выражении «Это и есть ответ» она помогает чётко выделить нужный объект или мысль.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частицы «не»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«не» может передавать разные смыслы: отрицание, запрет, противопоставление и усиление в устойчивых сочетаниях.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частица может менять смысл по-разному: от простого отрицания до усиления и сопоставления.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 русскому языку: употребление частицы «не» в школьной грамматике.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«бы» и значение условности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Желаемое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«бы» помогает выразить желание или мечту. В предложении «Я бы пошёл» действие не происходит сейчас, но говорящий показывает своё намерение и внутреннюю готовность.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предположение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с союзом «если» частица делает мысль условной: «Если бы не дождь…». Так обозначается ситуация, которая могла бы случиться, но зависит от обстоятельств.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«бы» смягчает высказывание: «Хотелось бы больше времени». Фраза звучит мягче, спокойнее и вежливее, чем прямое требование или категоричное утверждение.
</a:t>
            </a:r>
            <a:endParaRPr lang="en-US" sz="11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Частицы, которые часто встречаются в 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показана в условных баллах по наблюдениям в школьных устных ответах и коротких текстах.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«не» и «бы»: они помогают строить отрицание, условие и вежливое высказывание.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речи и учебным примерам; оценка условная, без точного подсчёта.
</a:t>
            </a:r>
            <a:endParaRPr lang="en-US" sz="7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02412" y="1266498"/>
            <a:ext cx="702563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35434" y="1266498"/>
            <a:ext cx="983588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устойчивых выражениях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«вот бы», «только бы», «хоть бы» часто передают сильное желание или надежду. Они звучат естественно в разговоре и помогают быстро показать настроение говорящего.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«что ли» помогает передать неуверенность, догадку или мягкий вопрос. Оно делает фразу менее резкой и показывает, что говорящий не полностью уверен в ответе.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«как раз» подчёркивает точное совпадение по времени, месту или ситуации. В речи оно помогает выделить момент, который оказался очень удачным или подходящим.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«едва ли» передаёт сомнение и позволяет осторожно оценить вероятность события. В художественных текстах такие сочетания делают речь более живой и выразительной.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частицу от союза и местоимения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определить роль слова в предложении и избежать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смысловые частицы помогают в разговоре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интонацию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помогают услышать оттенок реплики даже без голоса. Слова «же», «ведь», «ли» показывают удивление, сомнение или просьбу и делают письменный диалог более живым.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Смягчают просьбу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формы с частицей «бы» звучат мягче и спокойнее. Фраза «Я бы спросил» воспринимается как осторожное предложение, а не как требование или приказ.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естественной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разговоре частицы помогают говорить не слишком сухо и не слишком официально. Они связывают слова с отношением говорящего к ситуации и к собеседнику.
</a:t>
            </a:r>
            <a:endParaRPr lang="en-US" sz="127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выражают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«да», «ну», «ведь» помогают передать радость, раздражение или уверенность. В реплике «Да ведь это он!» слышны и удивление, и подтверждение одновременно.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частиц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легко перепутать, если не учитывать значение предложения и роль слова в контексте.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проверять смысл предложения и функцию слова в контексте.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частиц в школьном курсе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художественной речи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слышны между строк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герой может сказать: «Ты же понимаешь». Одно маленькое слово делает фразу теплее и ближе к живой речи. Читатель сразу чувствует, что персонаж уверен, переживает или просит о понимании.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без 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 может передать голосом удивление или сомнение, поэтому помогает частицами. В предложении «Неужели это правда?» слышится удивление, а «Я бы пришёл» показывает осторожное желание и нерешительность.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через реплику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частицам можно узнать, как говорит герой: мягко, резко, доверительно или с раздражением. Слова «ведь», «же», «ли» делают речь узнаваемой и помогают представить человека не только по поступкам, но и по тону.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добавления частицы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частицы не называют новые предметы, а уточняют уже сказанное и делают фразу живее.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добавления частицы высказывание точнее передаёт настроение, оценку и отношение говорящего к событию.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учебным примерам: «Он пришёл» — «Он ведь пришёл», «Я пойду» — «Я бы пошёл», «Это правда» — «Это же правда».
</a:t>
            </a:r>
            <a:endParaRPr lang="en-US" sz="5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частицы делают речь точнее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частицы не называют предметы и действия, но помогают точно передать вопрос, сомнение, ограничение, уверенность и отношение говорящего. Именно поэтому они так важны в речи и на письме.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2026-05-28T09:32:28Z</dcterms:created>
  <dcterms:modified xsi:type="dcterms:W3CDTF">2026-05-28T09:32:28Z</dcterms:modified>
</cp:coreProperties>
</file>