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Введение: значение мхов в болотных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основа болот, регулирующая воду, формирующая торф и поддерживающая жизнь.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болота и почему они важны?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— это влажные экосистемы с избытком влаги и низким кислородом в почве. Они создают уникальную среду, где главную роль играют мхи, особенно сфагновые.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— главные строители торфа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образует плотные моховые ковры светло-зеленого цвета, которые аккумулируют воду и создают основу для торфа. Эти мхи мягкие и хорошо удерживают влагу.
</a:t>
            </a:r>
            <a:endParaRPr lang="en-US" sz="934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лен — пушистый защитник 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лен — мох с прямостоячими жесткими побегами, который встречается на влажных участках. Он помогает удерживать почву и создает дополнительную структуру болот.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Бриевые мхи — обитатели влажной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Бриевые мхи растут у воды и на влажных почвах болота. Они образуют мелкие плотные куртинки, способствуя разнообразию растений и обеспечению среды для мелких животных.
</a:t>
            </a:r>
            <a:endParaRPr lang="en-US" sz="925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мхов в болотах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20–30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— такой объем воды способен удерживать сфагнум по сравнению с собственной массой.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Института ботаники РАН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содержит две группы клеток: фотосинтезирующие живые и гиалиновые для хранения влаги, что делает его невероятно влагозадерживающим.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впитывают и накапливают большие объемы воды, предотвращая её быстрое стекание и защищая почву от иссушения.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моховой покров стабилизирует уровень воды, поддерживая жизнь водолюбивых растений и животных даже в засуху.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регулировании влажности болота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мхов в образование торфа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Отмершие части мхов при недостатке кислорода разлагаются очень медленно, способствуя накоплению органики.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приводит к формированию толстого слоя торфа, достигающего более 5 метров в верховых болотах.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обеспечивают до 80% всей массы торфа, оказывая решающее влияние на структуру и химический состав болота.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мхов в формировании торфа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подтверждают, что сфагновые мхи доминируют в верховых болотах по массе образованного торфа.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пористость и большая влагопоглощающая способность торфа связаны с преобладанием мховых остатков.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РАН, 2022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мха изолирует поверхность и снижает доступ кислорода к почве, замедляя микробные процессы.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разложение растительных остатков ведет к накоплению органического вещества и образованию торфа.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уровень кислорода ограничивает рост аэробных бактерий, что сохраняет биологическое разнообразие.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условия поддерживают устойчивость болотных экосистем и способствуют сохранению экосистемных функций.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мхов на кислородный режим и разложение органики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9593" y="1935209"/>
            <a:ext cx="5885440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болот и доминирующие виды мхов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болот по мховому составу и географическому расположению.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мхов формируют уникальные условия и влияют на гидрологию болот.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 РАН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мхового ковра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мхах обитают коловратки и клещи, живущие в постоянной влажности и защищённые от солнечных лучей. Эти микроорганизмы играют важную роль в пищевых цепях болота.
</a:t>
            </a:r>
            <a:endParaRPr lang="en-US" sz="1007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их развитие в мхах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комаров предпочитают сфагновый покров для роста, используя влагу и защиту. Их присутствие влияет на экосистему и пищевые сети.
</a:t>
            </a:r>
            <a:endParaRPr lang="en-US" sz="1107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в моховых условиях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редкие болотные растения, такие как росянка, встречаются только в условиях высокой влажности, которую создают мхи. Они зависят от этих микросред для выживания.
</a:t>
            </a:r>
            <a:endParaRPr lang="en-US" sz="990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как среда обитания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Моховой покров прочно закрепляет верхний слой почвы, предотвращая её выветривание и смывание под воздействием дождя и ветра, что помогает сохранить плодородие и структуру грунта.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своей плотности и впитывающей способности мхи задерживают частицы почвы и металлы, препятствуя их попаданию в водные источники и снижая уровень загрязнения.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местах, где мхи отсутствуют, часто наблюдается вымывание питательных веществ, что приводит к деградации почв и ухудшению условий для роста растений и обитания животных.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защите почвы и фильтрации воды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накопления углерода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накапливают органический материал, образуя слой торфа, который удерживает углерод и снижает его выброс в атмосферу, тем самым уменьшая парниковый эффект.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глобальное потепление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Сфагновые мхи способны связывать до 40 грамм углекислого газа на квадратный метр ежегодно, что делает болота важными природными резервуарами углерода и помогает замедлить климатические изменения.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роль мхов: удержание углерода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испарения и увлажнение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замедляют испарение воды из почвы и повышают влажность воздуха, создавая комфортные условия для жизни других организмов даже в сухие периоды.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водного стока и предохранение от катастроф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Моховой покров способствует медленному оттоку воды, уменьшая риски засух и наводнений в прилегающих районах и сохраняя экосистемы в равновесии.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формирования мохового покрова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мхов у водоёмов создает условия для удержания влаги и поддержания влажности почвы в прибрежной зоне.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 поддержание водного баланса территории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болота с участием мхов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образования болотной экосистемы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питательных веществ и мхи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замедляют разложение растительных остатков, что ведет к медленному восстановлению питательных веществ в почве и создаёт специфические условия для жизни болотных растений.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поступление азота, фосфора и калия ограничивает конкуренцию между растениями, снижая их разнообразие и способствуя появлению специализированных видов.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Растения-хищники, такие как росянка, успешно приспособились к дефициту питательных веществ, получая азот за счёт поедания насекомых.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медленное обновление питательных веществ обеспечивает устойчивость болотных экосистем и сохраняет их уникальный растительный состав.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931" y="1796650"/>
            <a:ext cx="2248339" cy="17583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азота цианобактериями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Цианобактерии, обитающие на поверхности сфагнума, способны улавливать атмосферный азот и превращать его в форму, доступную для растений, обогащая почву важными элементами.
</a:t>
            </a:r>
            <a:endParaRPr lang="en-US" sz="979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симбиозы с мхами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помогают расщеплять органический материал и высвобождать питательные вещества, тем самым способствуя росту мхов и поддерживая структуру болотной экосистемы.
</a:t>
            </a:r>
            <a:endParaRPr lang="en-US" sz="107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устойчивых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мхов с бактериями и грибами формирует основу питания для множества мелких животных, поддерживая живое разнообразие и стабильность болотных сообществ.
</a:t>
            </a:r>
            <a:endParaRPr lang="en-US" sz="91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связи мхов с другими организмами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болотным мхам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земель и мелиорация нарушают влажность болот, вызывая гибель моховых покровов и ухудшая природные условия для обитателей этих экосистем.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торфа разрушает естественные слои мха, уменьшая площадь болот и уничтожая местообитания для многих редких и уязвимых видов растений и животных.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инфраструктуры фрагментирует болота, препятствуя миграции видов и снижая генетическое разнообразие мхов и связанных с ними организмов.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Мшинское болото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природный заповедник хранит редкие виды сфагнума и другие мхи, оберегая уникальные экосистемы и сохраняя биологическое разнообразие региона.
</a:t>
            </a:r>
            <a:endParaRPr lang="en-US" sz="1085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«Валдайский»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проводятся мероприятия по сохранению болот, включая охрану мохового покрова и мониторинг состояния экосистем, способствующих устойчивому развитию территории.
</a:t>
            </a:r>
            <a:endParaRPr lang="en-US" sz="1035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«Кологривский лес»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зафиксировано рекордное видовое разнообразие мхов в России, что делает заповедник ключевым объектом для научных исследований и природоохранных инициатив.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болотных мхов: примеры заповедников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80%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болезней, связанных с загрязнением вод и нарушением климата, можно предотвратить путем сохранения болот и мховых экосистем.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мхов активно способствует устойчивости климата и чистоте водных ресурсов, поддерживая разнообразие экосистем, важное для здоровья человека и природы.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основа жизни болотных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играют ключевую роль в поддержании баланса воды, климата и биоразнообразия. Их охрана критически важна для будущего нашей планеты и требует совместных усилий общества и науки.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2026-05-07T12:15:13Z</dcterms:created>
  <dcterms:modified xsi:type="dcterms:W3CDTF">2026-05-07T12:15:13Z</dcterms:modified>
</cp:coreProperties>
</file>