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существительные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различать слова и писать их правильно.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5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собственных и нарицательных имён помогает не ошибаться в заглавных буквах. Это правило постоянно встречается в именах людей, названиях городов, рек, книг, школ и праздников, поэтому его нужно уверенно применять в диктантах и упражнениях.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отвечает на вопросы кто? что? и называет предмет в самом широком смысле: человека, животное, вещь, место, событие или явление.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изменяются по числам и падежам, поэтому их форма может меняться в предложении, но значение слова остаётся узнаваемым.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значению существительные делятся на собственные и нарицательные: первые называют один конкретный объект, вторые — целую группу одинаковых предметов.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собственных и нарицательных имён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различие между двумя группами существительных.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выделяют конкретный предмет среди многих, а нарицательные дают общее название.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7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собственных и нарицательных именах существительных, школьный курс русского языка
</a:t>
            </a:r>
            <a:endParaRPr lang="en-US" sz="7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и 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школьный день начинается с собственных имён: имя ученика, фамилия учителя, номер школы. Они помогают точно понять, о ком и о каком месте идёт речь. Визуально это легко показать на дневнике и табличке у входа.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сразу видно, как работают собственные имена: Самара, Кама, улица Ленина. Одни слова называют город, реку и улицу не вообще, а как единственные, конкретные объекты. Для иллюстрации подойдут карта и указатели.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музеях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книг, музеев и других учреждений тоже относятся к собственным именам. «Приключения Незнайки» или музей имени так легко узнать именно по названию. Поэтому на обложках, вывесках и афишах заглавная буква особенно заметна.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вокруг школьника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собственное имя от нарицательного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по значению слова и его написанию в тексте.
</a:t>
            </a:r>
            <a:endParaRPr lang="en-US" sz="25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65291"/>
            <a:ext cx="421200" cy="33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конкретный объект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имя выделяет один предмет среди многих одинаковых: не просто город, а Москва; не просто мальчик, а Илья. Именно поэтому оно помогает точно понять, о чём говорится.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внешний признак собственных имён — написание с большой буквы. Это правило действует в именах людей, названиях рек, городов, книг и учреждений.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состоять из нескольких слов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собственном имени иногда несколько слов, и каждое значимое слово пишется с заглавной буквы. Так оформляются сложные названия, например Красная площадь или Нижний Новгород.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собственных имён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чаще всего заметны имена людей и географические названия, потому что они постоянно встречаются в рассказах, заданиях и записях.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нужны почти в каждом типе текста, особенно там, где важно точно назвать человека, место или объект.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собственные имена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«Собственные и нарицательные имена существительные», 5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обозначают общие названия предметов и явлений: ученик, город, дерево, книга, море, страна. Одно такое слово подходит многим одинаковым объектам.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обобщённо, без уточнения конкретного человека, места или вещи. Поэтому они часто стоят рядом с собственными именами как общее обозначение.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 удобно в парах: река — Волга, город — Казань, мальчик — Саша. В таких примерах видно, как общее название превращается в точное обозначение.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нарицательные существительные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общих и конкретных названий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общее слово соотносится с собственным именем в одном и том же ряду примеров.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паре нарицательное слово называет общий предмет, а собственное имя уточняет конкретный объект.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«Имена существительные собственные и нарицательные»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в собственных именах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сразу показывает, что перед нами собственное имя: оно выделяет конкретного человека, географический объект, учреждение или животное среди множества похожих.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пишутся имена, фамилии, отчества, названия городов, рек, книг и школ: Мария Ивановна, Чёрное море, Кремлёвская школа, кот Барсик.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сложные названия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какие слова входят в собственное имя и где нужна заглавная буква.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 относятся к собственным именам, потому что называют одного конкретного питомца. Поэтому пишутся с заглавной буквы: Жучка, Барсик, Рыжик.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Псевдонимы и прозвища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Псевдонимы писателей, артистов и исторические прозвища тоже считаются собственными именами. Они указывают на определённого человека: Максим Горький, Нестор-летописец.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кораблей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кораблей выделяют один конкретный объект, а не целый класс. В текстах их пишут с заглавной буквы и часто заключают в кавычки: крейсер «Аврора».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объекты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космических объектов и станций тоже относятся к собственным именам. Они обозначают уникальный объект: МКС, Луна, Марс, Сатурн, поэтому пишутся по правилу заглавной буквы.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собственных имён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собственных имён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при быстром письме, когда ученик не успевает проверить слово по смыслу и по правилу.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ошибаются там, где нужно быстро определить собственное имя и выбрать заглавную букву.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 школьных работах по теме; данные носят учебно-иллюстративный характер, без точной статистики.
</a:t>
            </a:r>
            <a:endParaRPr lang="en-US" sz="8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слова в предложении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Найдите существительное в предложении и определите, отвечает ли оно на вопрос кто? или что?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Посмотрите на смысл: если слово обозначает один конкретный объект, оно относится к собственным именам.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слово можно заменить общим названием без потери смысла, перед вами нарицательное существительное.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Сравнивайте контекст: школа как здание — нарицательное слово, а школа «Лидер» — собственное имя учреждения.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написания в кратком виде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пишутся собственные и нарицательные существительные в зависимости от значения слова.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не от длины слова, а от того, называет ли оно конкретный объект или общее понятие.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собственных и нарицательных именах существительных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и картах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указателях собственные имена помогают быстро ориентироваться: найти город, улицу, реку или нужный адрес. Без них навигация стала бы неточной.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дневнике, учебнике, новостях и на вывесках мы ежедневно встречаем и собственные, и нарицательные имена. Они делают речь понятной и помогают точно обозначать предметы и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вокруг нас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перед записью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 упражнений, диктантов и самопроверки в тетради.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название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вспоминаем нарицательное слово: море, город, девочка, книга, собака, река. Оно называет предмет или явление в общем виде.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Конкретное имя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подбираем собственное имя: Чёрное море, Самара, Лена, «Денискины рассказы», Рекс, Обь. Оно уточняет, о чём именно идёт речь.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Запоминание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таких пар закрепляет правило написания и учит быстро выбирать заглавную или строчную букву без 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пар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паре первое слово обозначает общий класс предметов, а второе — один конкретный объект. Это помогает не путать два типа существительных.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 закрепления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называют один конкретный объект и пишутся с заглавной буквы, а нарицательные обозначают общий предмет и пишутся со строчной. Это правило помогает писать грамотно и без ошибок.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2026-05-22T05:26:53Z</dcterms:created>
  <dcterms:modified xsi:type="dcterms:W3CDTF">2026-05-22T05:26:53Z</dcterms:modified>
</cp:coreProperties>
</file>