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1533–1584 годы: Иван IV становится царём, усиливает власть Москвы и платит за это разорениями.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Грозный — первый русский царь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государство перед появлением царского титула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1547 года правителей Москвы называли великими князьями. После объединения земель Москва стала центром сильного государства, но власть ещё не имела статуса «царя». Титул подчёркивал независимость Руси и особую роль её столицы.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родился в 1530 году. После смерти Василия III он стал великим князем в возрасте трёх лет, когда управлять приходилось, опираясь на взрослых, а не на него самого.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детство Ивана IV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будущего царя проходило на фоне борьбы боярских группировок за власть. Из-за этого он рано научился осторожности и, по сути, с недоверием относился к знати.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он провёл в Кремле и видел, как разные бояре пытались влиять на управление. Этот опыт позже помог понять, где возникают интриги, и сказался на жёсткости его 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Венчание на царство в 1547 году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января 1547 года Ивана IV торжественно венчали на царство в Успенском соборе Московского Кремля. Это был первый подобный обряд в русской истории — подчёркивавший новый уровень власти.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церемонии использовали древние православные традиции, а шапка Мономаха стала знаком царского статуса. С этого времени правитель Московского государства назывался царём всея Руси, и власть обрела особое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 Иване IV усиливалась центральная власть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венчание на царство 1547 года → рост авторитета → опора на служилых людей → ограничение бояр → усиление управления; роль приказов, Земских соборов и постоянного войска.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1540-х — 1550-х годах при Иване IV действовала Избранная рада — ближайший круг советников. Вместе с ней царь принимал решения, которые делали управление более понятным и организованным.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Избранной рады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важных результатов стал Судебник 1550 года. Он закрепил новые правила суда и наказаний, усилив порядок в государстве и снижая произвол на местах.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появились Земские соборы — собрания для обсуждения важных дел с участием разных слоёв общества, а также укреплялось местное управление.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Ивана IV и их 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усилили центральную власть и добавили стране более чёткую систему управления и войско нового типа.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помогли сделать управление более устойчивым: суд, органы власти и армия стали действовать по единым правилам.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курса истории (по предоставленному описанию).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постоянной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 возникли в середине XVI века как первое постоянное войско Русского государства. Они получали жалованье и были вооружены огнестрельным оружием, что отличало их от временного ополчения.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Стрелецкое войско — новая военная опора царя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стрелецкое войско было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была не только в Москве: стрельцы также действовали на границах. Благодаря этому государство укрепляло защиту и получало более надёжную опору для власти царя.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и трудные события правления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отрезке правления заметны как расширение территории, так и резкие потери, влияющие на жизнь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цели менялись, а цена конфликтов оказалась высокой: успехи сопровождались разорениями и затяжной войной.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событий: 1552, 1556, 1558, 1571, 1582 годы.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Казани и Астрахани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1552 — взятие Казани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войска взяли Казань. Это укрепило власть Москвы на Волге и изменило политическую карту региона: ханство лишилось самостоятельности.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1556 — присоединение Астрахани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1556 году к Русскому государству присоединили Астрахань. Границы стали шире, а управление из Москвы охватывало новые территории на юге и у Волги.
</a:t>
            </a:r>
            <a:endParaRPr lang="en-US" sz="1217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контроль торговых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побед Русь получила более надёжный контроль над важными торговыми путями. Казанское и Астраханское ханства перестали быть отдельными центрами силы.
</a:t>
            </a:r>
            <a:endParaRPr lang="en-US" sz="12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война: долгий и тяжёлый конфликт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шла к Балтике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началась в 1558 году. Её главной причиной было стремление России получить выход к Балтийскому морю и усилить торговлю через западные направления. Сначала казалось, что победы будут быстрыми и приведут к выгодному результату.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успехи, затем противники объединились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Поначалу русские войска добивались заметных результатов. Но затем против Московского государства выступили Литва, Польша и Швеция. Война стала слишком большой для одного противостояния: силы и ресурсы требовались снова и снова, а надежды на скорый конец таяли.
</a:t>
            </a:r>
            <a:endParaRPr lang="en-US" sz="87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 за войну: деньги, люди и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тянулся до 1583 года. Он требовал больших затрат на армию, снабжение и долгую службу людей, что ослабляло хозяйство страны. В итоге Россия получила серьёзные потери и не смогла добиться желаемого выхода к Балтийскому морю.
</a:t>
            </a:r>
            <a:endParaRPr lang="en-US" sz="9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и её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Опричнина, учреждённая после реформ власти, действовала как особая часть государства и напрямую подчинялась царю.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наказаний были направлены на противников, но затрагивали и жизнь обычных людей, усиливая общий страх.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исторических описаний (1565–1572): категории последствий опричнины.
</a:t>
            </a:r>
            <a:endParaRPr lang="en-US" sz="6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работала опричнина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создании опричного режима (1565–1572) — от решения царя до репрессий.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06462"/>
            <a:ext cx="673200" cy="5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38812"/>
            <a:ext cx="673200" cy="59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47662"/>
            <a:ext cx="673200" cy="59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Новгородский погром 1570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Подозрение в измене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1570 году Иван IV заподозрил Новгород в измене. Эти обвинения стали поводом для карательных действий, когда страх в управлении начал решать судьбы целого города.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и страдания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разорён, а многие жители пострадали. Последствия удара ощущались не только в день расправ, но и в последующем восстановлении хозяйства и жизни людей.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торговой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жизнь ослабла: разрушения мешали обычному обмену и работе ремесленников. Так насилие приводило к долгому ослаблению города даже после окончания карательной волны.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502864"/>
            <a:ext cx="5170500" cy="13914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 потери правления Ивана IV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результатов и тяжёлых последствий показывает, как государственные изменения сочетались с большим человеческим ущербом.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неоднозначен: при росте централизации и территории цена выражалась в репрессиях, разорении и затяжных войнах.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темам реформ, войн и последствий в учебных курсах истории Русского государства XVI века.
</a:t>
            </a:r>
            <a:endParaRPr lang="en-US" sz="5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Грозный в культуре и памяти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трагедия власти в образах
</a:t>
            </a:r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Иван IV часто изображают как правителя, который одновременно укреплял государство и внушал страх. В картине Ильи Репина «Иван Грозный и сын его Иван» заметны боль и трагедия, связанные с жестокими решениями. Художественный образ помогает почувствовать цену власти, но не заменяет историю.
</a:t>
            </a:r>
            <a:endParaRPr lang="en-US" sz="1094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споры не прекращаются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и книгах Иван IV описывают по-разному: одни подчёркивают государственное строительство, другие — страдания людей и репрессии. Историки до сих пор спорят о причинах и оценках его политики. Поэтому фигура Ивана Грозного остаётся одной из самых сложных в российской истории.
</a:t>
            </a:r>
            <a:endParaRPr lang="en-US" sz="11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наследники и конец династии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1581 года: главный наследник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Ивана IV было несколько браков, но главным наследником считался царевич Иван. Для царя вопрос преемственности был жизненно важным: он определял стабильность государства после его смерти.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1581 год: гибель царевича Ивана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1581 году царевич Иван погиб. Для Ивана IV это стало тяжёлой личной трагедией, а для страны — ударом по будущему династии, ведь прямого сильного преемника больше не было.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1584 год: престол переходит к Фёдору Иоанновичу
</a:t>
            </a:r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Ивана Грозного в 1584 году престол перешёл к сыну Фёдору Иоанновичу. Слабое здоровье следующего царя усилило династический кризис и нестабильность власти.
</a:t>
            </a:r>
            <a:endParaRPr lang="en-US" sz="12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правление Ивана IV оценивают по-разному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сопоставляют разные стороны правления: создание управленческого порядка и одновременное усиление давления на общество.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результат для государства, видны централизация и рост влияния, но цена выражается в репрессиях, разорении и недоверии между людьми.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качественных факторов из исторических оценок; конкретные величины не приводятся.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стал первым русским царём и изменил представление о власти: правитель Московского государства получил особый статус, а централизованное управление стало заметнее и устойчивее. 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первого русского царя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присоединены важные территории — Казань и Астрахань — что расширило границы и усилило позиции России на ключевых направлениях. Это укрепило контроль над пространствами и путями.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вырос авторитет Москвы и укрепились механизмы управления: усиливались приказы и другие способы руководства разными частями страны. Одновременно менялась и роль столицы как главного центра.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его правление связано и с тяжёлыми эпизодами: опричнина, жестокие наказания и затяжные войны сделали эпоху одной из самых сложных. Поэтому образ Ивана Грозного остаётся предметом споров.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правления Ивана Грозного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вошёл в историю как первый русский царь, усиливший власть Москвы и сделавший управление более централизованным. Реформы, стрелецкое войско и присоединения сочетались с опричниной, разорением и тяжёлыми последствиями.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2026-05-14T14:41:54Z</dcterms:created>
  <dcterms:modified xsi:type="dcterms:W3CDTF">2026-05-14T14:41:54Z</dcterms:modified>
</cp:coreProperties>
</file>