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как маленькие слова передают большие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говорят очень много.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междометия важны в 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 называют предметы или действия, но сразу передают реакцию человека. Они оживляют разговор, помогают понять настроение и требуют внимательности к смыслу и пунктуации.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междометие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обычно не отвечают на вопросы кто? что? какой? и не являются обычными членами предложения. Они выделяются интонацией и часто стоят отдельно от других слов.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могут передавать не только чувства, но и звуки живой речи. К ним относят такие слова, как ах, ой, ура, эх, эй, тсс и фу, знакомые по повседневному общению.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сразу выразить удивление, радость, испуг, боль, досаду или сожаление. Одно короткое слово передает сильное переживание без длинного объяснения и делает речь живой.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и 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нужны, чтобы позвать человека, попросить его остановиться, замолчать или обратить внимание. В таких случаях слова звучат коротко, резко и очень выразительно.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междометия делятся на три основные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междометия бывают эмоциональными, побудительными и звукоподражательными.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 в речи и 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первый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междометия часто стоят в начале реплики и сразу задают тон высказыванию. По ним читатель понимает, радуется человек, удивляется или огорчается.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автору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междометия, чтобы передать настроение героя, его возраст, характер и отношение к событию. Благодаря этому диалог звучит естественно.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в литературных диалогах особенно часто встречаются ах, ой, ура, эх и фу. Эти слова короткие, поэтому их легко вставить в живую речь.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школьника с эмоцией радости, удивления или огорчения, а рядом — слова в речевых облачках, чтобы связать чувство и выражение.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выражают междометия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по-разному в зависимости от интонации и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школьным примерам и типичным значениям междометий в русском языке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встречаются удивление и радость; значение междометия определяется контекстом.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междометия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привлечь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эй помогают быстро обратиться к человеку и сделать речь заметной. Они звучат коротко и сразу направляют внимание собеседника на говорящего.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просьбы и 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Ну-ка, цыц и тише часто используют, когда нужно попросить что-то сделать, остановить действие или напомнить о правилах поведения. В речи они звучат очень решительно.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запрета и 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прочь выражает требование удалиться или прекратить действие. Такие междометия помогают передать запрет без длинных объяснений и часто звучат резко.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разговорной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междометия особенно характерны для устного общения, потому что они передают живую интонацию, эмоцию говорящего и его прямое обращение к собеседнику.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междометие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признаков междометия по смыслу, интонации и пунктуации.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и другие части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как существительное, и не отвечает на вопрос кто? или что?. Слова ой и ах передают реакцию, а не называют сам предмет разговора.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заменяет действие или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глаголов и прилагательных, междометие не сообщает, что происходит или каким что-то является. Оно только выражает чувство, побуждение или звук в момент речи.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обычно не связано с другими словами по обычным грамматическим правилам. Оно добавляет эмоциональный оттенок и помогает услышать живую интонацию высказывания.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эмоция и резче интонация, тем заметнее выделение междометия на письме.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 места междометия в предложении и силы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литературе, диалогах и комиксах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которую слышно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герой воскликнул: «Ура!» — и вся сцена стала радостнее без длинных объяснений. Одно короткое слово помогло показать победу, а ещё возраст персонажа и его живую, естественную манеру говорить.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междометия работают как быстрые сигналы: «Ой!», «Эй!», «Ах!» Читатель сразу понимает настроение собеседников, потому что такие слова передают реакцию мгновенно и делают разговор похожим на настоящий.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в одном звуке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комикса крупно выделяется «Бац!», рядом — испуганное «Ай!» и весёлое «Ух!» Такие слова не просто украшают рисунок: они помогают услышать событие глазами, словно звук выходит прямо из кадра.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междометий в повседневной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чаще всего в разговоре звучат короткие и универсальные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устной речи и текстам для 7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слова, выражающие удивление и обращение; редкие формы связаны с узкими ситуациями тишины или запрета.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рядом с междометиями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«мяу» и «гав» передают голоса животных. Они звучат похоже на реальный звук и помогают быстро представить источник звучания без длинного описания.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предметов и 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«Бах», «тик-так» и «дзынь» изображают удары, ход часов или звон. Такие слова особенно выразительны в комиксах и детских текстах, где важна наглядность.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«Ку-ку», «ш-ш-ш» и похожие формы передают голоса природы, шорох или тишину. Они делают описание ярким и помогают читателю буквально услышать картину.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 не 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близки междометиям по краткости и звучанию, однако чаще называют сам звук, а не чувство человека. Поэтому в учебнике их обычно рассматривают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междометие меняет смысл в разных ситуациях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зависит от интонации, контекста и обстоятельств общения; одно и то же слово может выражать разные оттенки чувства.
</a:t>
            </a:r>
            <a:endParaRPr lang="en-US" sz="27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устной и письменной речи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междометие звучит вместе с интонацией, паузой, мимикой и жестом. Поэтому одно короткое «Ой!» может передать испуг, боль или неожиданность без дополнительных слов.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передача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 эмоцию показывают буквы, повторения и знаки препинания. Сравните: «ах», «ах!», «АХ!» — чем сильнее чувство, тем заметнее оформление и короче реплика.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междометия особенно уместны, потому что они делают речь естественной и живой. Читатель легче представляет, как герои говорят, спорят, удивляются или радуются.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«Ах, как интересно!» и «Ура, победа!» помогают быстро понять настроение говорящего. Междометия задают тон высказывания и делают его эмоционально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 междометий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короткое слово связано с определённым чувством или реакцией и как это видно в 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«Междометие»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и яркая интонация позволяют быстро понять смысл даже без большого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оформление междометий на письме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чувство, тем заметнее оформление: появляются восклицательные знаки, повторения и более короткие реплики.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пунктуации и письменной передачи интонации.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 нейтральной записи к эмоционально выделенной форме, когда читатель должен сразу почувствовать настроение.
</a:t>
            </a:r>
            <a:endParaRPr lang="en-US" sz="11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междометий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другими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междометие путают с частицей или обычным словом и поэтому неверно определяют его роль. Чтобы не ошибиться, нужно смотреть, выражает ли оно реакцию, призыв или звук.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знаков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фразе «Ах как больно». Междометие должно быть выделено по смыслу и письменно отделено запятой или восклицательным знаком: «Ах, как больно!»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прочитать междометие слишком спокойно, теряется его значение. Важно учитывать контекст: «Ой!» в одном случае значит испуг, а в другом — неожиданность или сожаление.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теме «Междометие»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междометия помогает правильно читать тексты, понимать разговорную речь и ставить нужные знаки препинания в эмоциональных предложениях.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«ах», «ой», «ура», «эй», «эх», «тсс», «фу». Эти слова помогают быстро понять настроение героя и сделать речь живой.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выражает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передаёт чувство, реакцию, призыв или звук. Оно не называет предмет, действие или признак, а сразу показывает отношение говорящего к происходящему.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междометию нельзя задать обычный вопрос, и оно чаще всего не является членом предложения. Его легко заметить по интонации и особому месту в реплике.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маленькое слово с большой выразительностью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живой, а смысл — точным и понятным. Умение узнавать их в тексте, различать группы и правильно оформлять на письме помогает школьнику говорить и писать грамотнее.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2026-05-28T09:34:25Z</dcterms:created>
  <dcterms:modified xsi:type="dcterms:W3CDTF">2026-05-28T09:34:25Z</dcterms:modified>
</cp:coreProperties>
</file>