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Ausflug in den Park im Herbst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прогулка в парк: слова, погода и природа по-немецки.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понятна детям и сразу вызывает яркие образы: листья, деревья, птицы, погода и прогулка. На таком материале легко учить короткие немецкие фразы и замечать, как язык описывает знакомый мир вокруг.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 на уроке немецкого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 «Парк»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Weg означает дорожку или тропинку. По ней удобно идти в парк, а потом описывать маршрут короткой фразой. Для третьеклассников это простое и очень полезное слово.
</a:t>
            </a:r>
            <a:pPr algn="ctr" indent="0" marL="0">
              <a:lnSpc>
                <a:spcPct val="100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
</a:t>
            </a:r>
            <a:endParaRPr lang="en-US" sz="102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ist der Baum. Это слово легко запомнить, если смотреть на деревья в парке и показывать их на картинке. Так дети быстрее связывают новое слово с реальным предметом.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Blatt — лист. Осенью листья особенно заметны: они лежат на дорожках, шуршат под ногами и меняют цвет. Такое слово удобно повторять во время прогулки или на иллюстрации.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Bank — скамейка. На ней можно отдохнуть, посмотреть вокруг и сказать пару слов о парке. Слово короткое и легко входит в устный ответ по теме.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Vogel — птица. В парке дети часто замечают воробьёв, голубей и ворон. Слово помогает описывать не только картинку, но и живую осеннюю прогулку.
</a:t>
            </a:r>
            <a:endParaRPr lang="en-US" sz="15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в парке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из красок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парк становится особенно ярким. На дорожках лежат жёлтые, красные и коричневые листья, а деревья словно меняют одежду прямо на глазах. Такой пейзаж помогает легко запомнить слова gelb, rot, braun и orange.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 ногами
</a:t>
            </a:r>
            <a:pPr algn="ctr" indent="0" marL="0">
              <a:lnSpc>
                <a:spcPct val="100000"/>
              </a:lnSpc>
              <a:buNone/>
            </a:pPr>
            <a:r>
              <a:rPr lang="en-US" sz="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идут по парку, листья тихо шуршат и пружинят под шагами. Это создаёт ощущение настоящей осени. На картинке хорошо видны разноцветные листья, деревья и спокойная прогулочная дорожка.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 деревьях
</a:t>
            </a:r>
            <a:pPr algn="ctr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деревьев листья ещё держатся на ветках, а у других уже опали и покрыли землю мягким ковром. По такой сцене удобно описывать парк простыми словами и сравнивать цвета листвы.
</a:t>
            </a:r>
            <a:endParaRPr lang="en-US" sz="12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39000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39000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осенью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Прохладно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kalt — холодно. Осенью в парке воздух становится свежим, поэтому дети надевают тёплую одежду. Это короткая фраза, которую легко повторить и понять без длинных объяснений.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regnet — идёт дождь. После дождя дорожки темнеют, а на листьях остаются капли. Это простая и очень нужная фраза для разговора о погоде в парке.
</a:t>
            </a:r>
            <a:endParaRPr lang="en-US" sz="1277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bewölkt — облачно. Небо может быть серым и спокойным, но парк всё равно остаётся красивым. Это полезное слово помогает описывать осенний день точнее.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sonnig — солнечно. Даже осенью в парке иногда светит мягкое солнце, и листья выглядят ещё красивее. Такая погода делает прогулку особенно приятной.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windig — ветрено. Ветер шевелит ветки и гонит листья по дорожке, будто они куда-то спешат. Такое предложение хорошо подходит для описания осеннего дня.
</a:t>
            </a:r>
            <a:endParaRPr lang="en-US" sz="11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Park ist es schön. Эта фраза помогает сказать, что прогулка приятная и парк нравится детям. В ней есть знакомые слова, поэтому она быстро запоминается и легко произносится.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Blätter sind bunt. Здесь можно сразу представить жёлтые, красные и оранжевые листья. Предложение короткое, но очень выразительное, и по нему удобно описывать осеннюю картинку.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Kinder gehen spazieren. Такое предложение показывает действие на прогулке и подходит для рассказа о том, что делают дети. Оно помогает соединять новые слова с движением и ситуацией.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 парке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прогулке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Дорожки, скамейки и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осеннем парке дети видят дорожки, скамейки и высокие деревья. Эти предметы легко назвать по-немецки и показать на картинке. Так описание становится простым и понятным.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листья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на земле появляются лужи, а листья выглядят блестящими и тяжёлыми. Парк становится тише, и это помогает спокойно описывать погоду, предметы и настроение прогулки.
</a:t>
            </a:r>
            <a:endParaRPr lang="en-US" sz="17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Spatz und die Meise часто остаются в парке осенью. Они ищут крошки и семена, поэтому дети могут наблюдать за ними во время прогулки.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осенью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Taube und die Krähe тоже нередко встречаются в парке. Эти птицы хорошо заметны на дорожках, на скамейках и среди деревьев, особенно в тихую погоду.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осенью становятся очень деловыми. Они собирают запасы на холодное время года и быстро бегают по деревьям, будто не хотят потерять ни одного орешка.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важно замечать, что животные ведут себя по-разному в холодное время года. Такие короткие наблюдения делают урок живым и помогают расширять словарь.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прогулка в парк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связать новые слова с понятным рассказом о прогулке.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осенней прогулки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Schal закрывает шею и делает прогулку комфортнее. Это полезная вещь для осени, когда воздух уже свежий, а солнце греет не так сильно.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Jacke защищает от прохлады и ветра. Осенью без неё гулять не очень уютно, поэтому это первое слово, которое стоит запомнить перед походом в парк.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Mütze помогает сохранить тепло в прохладный день. Она особенно нужна, когда ветер становится сильнее, а листья начинают летать вокруг, как маленькие осенние самолёты.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Schuhe должны быть удобными и подходить для влажной земли и дорожек после дождя. Хорошая обувь помогает спокойно идти по парку и не думать о мокрых лужах.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
</a:t>
            </a:r>
            <a:endParaRPr lang="en-US" sz="10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парке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парк меняется: листья на дорожках становятся блестящими, а тёмная тропинка выглядит свежее. В лужах можно увидеть отражение деревьев, неба и даже бегущих детей.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темы подходят слова der Regen, die Pfütze, nass и glänzend. Они помогают описать мокрый парк коротко и понятно, как в маленьком рассказе о прогулке.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парке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звуки в парке очень тихие: капли падают с веток, а листья едва шуршат под ногами.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между деревьями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дует ветер, ветки шевелятся, и появляется слово der Wind. Парк начинает звучать живее.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слышно пение птиц. Осенние звуки мягкие и спокойные, поэтому парк кажется уютным.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дорожке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слышны шаги детей и взрослых. По-немецки это можно связать со словом die Schritte.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природных находок удобно делать аппликации, гербарий и простые поделки. Так новые слова запоминаются не только на слух, но и через работу руками.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дети могут собрать каштаны, жёлуди и шишки. Такие находки легко показать в классе и назвать по-немецки: die Kastanie, die Eichel, der Zapfen.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Разноцветные листья тоже становятся важным материалом для урока. Они помогают учить слово das Herbstblatt и сравнивать формы, размеры и цвета без сложных объяснений.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плоды и природный материал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Скамейка среди жёлтых и красных деревьев выглядит спокойно и немного задумчиво. Рядом лежат листья, а вокруг тихо, как будто парк сам шепчет: «Отдохни».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 в осеннем парке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описания подойдут слова die Bank, ruhig, schön, bunt и kalt. Такая сцена помогает детям составлять короткие предложения и легко связывать слова с картинкой.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39000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39000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на прогулке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самый яркий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лист, который сильнее других выделяется цветом. Это задание помогает повторять слова о цветах и учит внимательно смотреть вокруг.
</a:t>
            </a:r>
            <a:endParaRPr lang="en-US" sz="1140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разные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находят в парке жёлтый, красный, оранжевый и коричневый цвета. Так легче запомнить слова и заметить, как осень раскрашивает всё вокруг.
</a:t>
            </a:r>
            <a:endParaRPr lang="en-US" sz="1169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по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прогулка по дорожке тоже может быть заданием. Дети идут, смотрят по сторонам и называют предметы, которые видят, не спеша и без суеты.
</a:t>
            </a:r>
            <a:endParaRPr lang="en-US" sz="1277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звуки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остановиться и услышать ветер, шаги и пение птиц. Это задание развивает внимание и помогает использовать глагол hören в коротком ответе.
</a:t>
            </a:r>
            <a:endParaRPr lang="en-US" sz="1140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жёлуди
</a:t>
            </a:r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собирать жёлуди и считать их вслух. Такое простое действие тренирует числа и одновременно делает прогулку похожей на маленькую игру.
</a:t>
            </a:r>
            <a:endParaRPr lang="en-US" sz="12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 на прогулку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подготовиться к осеннему выходу в парк: от одежды и мелочей до хорошего настроения.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нужно идти аккуратно и не мешать другим людям и птицам. Если вокруг тихо и чисто, прогулка становится приятной для всех.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парке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шишки и жёлуди собирают осторожно, не ломая ветки и не повреждая растения. Для этого подходят слова vorsichtig и sauber.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относиться к природе дружелюбно и бережно. Тогда парк остаётся красивым, а дети учатся не только словам, но и хорошим привычкам.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поделки из природного материала
</a:t>
            </a:r>
            <a:endParaRPr lang="en-US" sz="3131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превращаются в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дети приносят в класс красивые листья и раскладывают их на столе, как маленькую коллекцию. Из них можно сделать яркую аппликацию или гербарий. Немецкое слово basteln особенно хорошо подходит для такого занятия.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Каштаны и жёлуди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рядом лежат каштаны, жёлуди и шишки. Они выглядят как сокровища из парка и сразу вызывают желание что-то мастерить. Такие материалы помогают сделать простую поделку и выучить новые слова без скуки.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работа маленького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остаются цветная бумага, клей и весёлые детские поделки. На них видно, как природа из парка становится частью урока. Ребёнок смотрит на результат и с гордостью говорит: «Я сам сделал!»
</a:t>
            </a:r>
            <a:endParaRPr lang="en-US" sz="11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gehe in den Park. Эта фраза помогает сказать о прогулке по-немецки очень просто. Её легко запомнить, потому что в ней знакомые слова и короткий порядок слов.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Blätter sind bunt. Так можно описать осенний парк, где листья становятся жёлтыми, красными и оранжевыми. Фраза звучит ясно и подходит для устного ответа.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windig. Der Park ist schön. Эти короткие предложения помогают рассказать о погоде и впечатлении от прогулки, не используя сложные формы и длинные объяснения.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 фразы по теме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осенью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 помогает детям легко учить немецкие слова о природе, погоде, одежде и прогулке. Короткие фразы и яркие образы делают урок понятным, живым и по-настоящему запоминающимся.
</a:t>
            </a:r>
            <a:endParaRPr lang="en-US" sz="39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2026-05-25T03:09:11Z</dcterms:created>
  <dcterms:modified xsi:type="dcterms:W3CDTF">2026-05-25T03:09:11Z</dcterms:modified>
</cp:coreProperties>
</file>