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Герберт Уэллс «Война миров»: ключевые темы и значимость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вторжении марсиан затрагивает страхи и этические вопросы человечества.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Научно-исторический фон создания романа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Уэллс писал на стыке эпох индустриализации и научных открытий, когда интерес к Марсу и эволюции влиял на общественное сознание и опасения перед войнами.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сюжет «Войны миров»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Марсиане прибывают на Землю в цилиндрических кораблях, вызывая шок и неверие у жителей побережья Англии.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разрушают военную оборону с применением передовых технологий, демонстрируя превосходство над земными вооружениями.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 хаос приводят к массовому бегству населения из Лондона и окружающих районов.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 технологии марсиан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марсиан: воплощение чуждого разума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Марсиане имеют огромные шарообразные головы без привычных органов чувств и длинные щупальца вместо рук. Их телосложение отличается от земного человека, подчеркивая непривычную инопланетность.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Треножники — символ превосходства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Марсиане используют гигантские треножники с лазерным тепловым оружием и токсичными газами. Эти механизмы создают значительное превосходство в уничтожении и обеспечивают мобильность марсианам.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персонажи романа и их роли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журналист, чьи наблюдения и аналитика ведут повествование с рациональной точки зрения.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 рассказчика представляет другую часть истории, выживая в разных условиях катастрофы.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Артиллерист воплощает надежду и активное сопротивление захватчикам.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 отражает религиозный кризис и потерю веры во время конфликта.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9324"/>
            <a:ext cx="4794300" cy="16145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марсиан и землян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отражает различия в технологиях, коммуникации и физиологии между двумя видами.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Марсиане технологически превосходят, но биологически уязвимы перед земной микрофлорой.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романа «Война миров», 1898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Треножники высотой 10–15 метров оснащены вращающейся башней с тепловым лучом, они двигаются быстро и плавно, что делает их непобедимыми в бою.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Манипуляторы треножников используются для захвата объектов и уничтожения построек, что вызывает массовый страх и опустошение городов.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марсиан: треножники и их разрушительная сила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общества на вторжение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изменение общественного восприятия с момента прибытия марсиан до их поражения.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прошло от скепсиса к панике и затем к подавленной капитуляции перед неизвестной угрозой.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сюжета и общественных реакций в романе, 1898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идеи в «Войне миров»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Концепции эволюции и естественного отбора влияют на образ марсиан и их технологическую адаптацию к окружающей среде.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Телескопические наблюдения и научные публикации тех лет подтолкнули Уэллса к реалистичному описанию космического полёта и инопланетян.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прогресса человечества и марсианской эволюции подчеркивает разные пути развития цивилизаций.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как метафора колониализма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Марсиане — колонизаторы с планеты Марс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агрессия и порабощение напоминают практики европейских государств в XIX веке, где сильные захватывали чужие территории ради ресурсов и власти.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с имперскими конфликтами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марсиан отображает методы завоевания и обращения с местным населением, что делает роман аллегорией империалистической политики того времени.
</a:t>
            </a:r>
            <a:endParaRPr lang="en-US" sz="11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британского общества и учреждений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Первоначальная реакция населения характеризовалась недоверием и пассивностью, что затруднило своевременную мобилизацию и увеличило число жертв среди гражданского населения.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командование Великобритании оказалось неподготовленным к новым угрозам и не могло эффективно противодействовать марсианским технологиям из-за недостатка информации.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дезорганизация нарастала, подрывая работу городских служб и усиливая хаос; кризис отражался в ухудшении системного управления инфраструктурой городов.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коммуникации и отсутствие централизованного контроля усугубляли гуманитарную катастрофу, заставляя население предпринимать разрозненные и часто безрезультатные действия.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Журналистика, слухи и массовая паника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 вакуум породил быстрый рост слухов, которые распространялись быстрее официальных сообщений и способствовали усилению общественной тревожности.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Журналисты играли двойственную роль: они освещали события, но иногда способствовали панике, публикуя неподтверждённые сведения и приводя к массовой дестабилизации.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новости о победах над марсианами неоднократно вызывали кратковременные вспышки надежды, за которыми следовали новые волны паники из-за последующих поражений.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выживания: приспособление и стратегия героев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искали укрытия и безопасные зоны, проявляя инстинкты самосохранения и предпринимая совместные усилия для избегания опасности.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играли адаптация к новым условиям жизни — изменение рациона питания и скрытность для минимизации риска обнаружения марсианами.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персонажей формировала группы для совместной защиты и устраивала оборонительные позиции, что повышало шансы на выживание.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системно анализировал собственные эмоции и страхи, подчёркивая необходимость гибкости и быстрого реагирования в постоянно меняющейся ситуации.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истории: от высадки до исхода марсиан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отражает постепенное усиление кризиса и смену эмоционального состояния населения от шока до отчаяния.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последовательное нарастание деструктивных последствий и внезапное завершение конфликта лишь на последнем этапе.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романа «Война миров», 1898 год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технологическое превосходство, марсиане не смогли противостоять земным микроорганизмам, что подчёркивает силу естественной защиты планеты.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054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Земные бактерии
</a:t>
            </a:r>
            <a:endParaRPr lang="en-US" sz="6054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оказались решающим фактором, уничтожившим марсиан благодаря их отсутствующему иммунитету.
</a:t>
            </a:r>
            <a:endParaRPr lang="en-US" sz="241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Герберта Уэллса, 1898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 моральные вопросы романа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исследует роль человечества во Вселенной, ставя под сомнение его исключительность и раскрывая хрупкость цивилизации.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Поднимается проблема этики военного сопротивления и выбора методов борьбы с непредсказуемым и технически превосходящим противником.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Отражены сложные размышления о страхе, солидарности и моральной ответственности в условиях экзистенциальной угрозы.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и медийные интерпретации «Войны миров»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Радиопостановка Орсона Уэллса и массовая паника 1938 года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радиопередача вызвала настоящую панику в США, демонстрируя мощь медиа и влияние литературных сюжетов на массовое сознание. Событие стало историческим примером взаимодействия медиакультуры и общественной психики.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Кинематографические адаптации и визуальные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1953 года и последующие ремейки познакомили новую аудиторию с историей марсианского вторжения, каждый раз обновляя визуальный стиль и акценты, расширяя восприятие оригинального произведения.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 популяризация мотивов вторжения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новеллы и комиксы, вдохновленные «Войной миров», способствовали распространению тематики инопланетной угрозы в массовой культуре, вовлекая подростков и взрослых в размышления о будущем.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23334" y="919100"/>
            <a:ext cx="4697532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сюжетов «Война миров», «День независимости» и «Прибытие»
</a:t>
            </a:r>
            <a:endParaRPr lang="en-US" sz="1959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в целях пришельцев, технологиях и реакциях человечества в трёх известных инопланетных историях.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изменяющееся отношение общества и кинематографа к внешним угрозам в зависимости от эпохи и социального контекста.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тематических фильмов, 2024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актуальность романа для молодого читателя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подчёркивает уязвимость цивилизации перед неизвестными угрозами, что актуально в эпоху глобальных вызовов и новых технологий.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этики научных достижений стимулирует размышления о границах использования искусственного интеллекта и генной инженерии.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персонажей служит примером стратегий выживания и адаптации в изменяющихся условиях современного мира.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романа помогает молодым людям развивать критическое мышление и готовность принимать сложные моральные решения в будущем.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 уроки «Войны миров»: взгляд в будущее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Уэллса сохраняет значимость, напоминая о важности баланса между научным прогрессом, моралью и готовностью человечества к новым вызовам мирового масштаба.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2026-05-07T19:15:59Z</dcterms:created>
  <dcterms:modified xsi:type="dcterms:W3CDTF">2026-05-07T19:15:59Z</dcterms:modified>
</cp:coreProperties>
</file>