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междометий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писать междометия: слитно, через дефис и раздельно.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междометия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передают эмоции и побуждение, поэтому часто звучат в разговоре, диалогах, сказках и комиксах. Они делают речь короче, ярче и выразительнее, помогая точно передать реакцию говорящего.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междометий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междометия передают чувство или реакцию: ах, ой, увы, эх. Они особенно часто появляются в речи и художественных текстах, когда нужно показать удивление, сожаление, радость или досаду.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выражают призыв, побуждение или команду: ну, ну-ка, марш, прочь. В школьных примерах они помогают увидеть, как междометие влияет на поведение собеседника.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Этикетные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слова вежливого общения: здравствуйте, спасибо, пожалуйста. Они связаны с речевым этикетом и употребляются в ситуациях приветствия, благодарности и просьбы.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передают звуки живой и неживой природы: мяу, ку-ку, бум, тук-тук. По звучанию они похожи на междометия, но выполняют особую роль в речи.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практике нужно отличать междометия от похожих слов других частей речи. Один и тот же звук может выглядеть одинаково, но в предложении иметь разное значение и написание.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пишутся междометия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зависит от того, является ли форма отдельным словом, повтором или устойчивым сочетанием.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состав формы и её устойчивость: повтор и словарное сочетание пишутся не одинаково.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«Правописание междометий»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 усиление эмоции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повторе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междометие повторяется, обычно ставится дефис: ой-ой, ах-ах, эй-эй. Такое написание показывает, что перед нами не новое слово, а повторение одной и той же формы.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Тройное усиление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Тройной повтор делает чувство сильнее: ай-ай-ай, ох-ох-ох. В устной речи такие формы передают испуг, досаду или сильное удивление и звучат особенно выразительно в репликах персонажей.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часто используются в сказках, в разговоре и в коротких диалогах. Они помогают быстро передать эмоцию без длинного объяснения и делают речь живой и понятной слушателю.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написания междометия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между дефисом, раздельным написанием и словарной формой.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и обращения рядом с междометиями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стоят частица или обращение, слова обычно пишутся раздельно: ну вот, ах ты, о друг. Здесь каждое слово сохраняет самостоятельность, поэтому дефис не нужен.
</a:t>
            </a:r>
            <a:endParaRPr lang="en-US" sz="1085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исключения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сохраняется в закреплённых формах: ну-ка, ай-да. Такие сочетания уже стали цельными словами и не разбираются на отдельные части по обычной модели.
</a:t>
            </a:r>
            <a:endParaRPr lang="en-US" sz="1166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возникают, когда частицу принимают за часть одного слова. Чтобы не ошибиться, нужно проверить значение формы и понять, является ли она устойчивой.
</a:t>
            </a:r>
            <a:endParaRPr lang="en-US" sz="1189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междометия можно вставить паузу или убрать соседнее слово без потери смысла, чаще всего перед вами раздельное написание, а не дефисная форма.
</a:t>
            </a:r>
            <a:endParaRPr lang="en-US" sz="11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междометия встречаются чаще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в художественных текстах эмоциональные формы заметнее остальных, потому что они сразу передают реакцию героя.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в речи доминируют эмоциональные междометия; остальные группы встречаются реже и выполняют более узкие задачи.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«Правописание междометий»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Этикетные формы в школьной речи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здравствуйте помогает начать разговор вежливо и уместно. Оно относится к устойчивым формам общения и пишется по словарю, без проверки по интонации.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 выражает признательность и часто звучит в школьной речи. Это привычная этикетная форма, которую важно писать правильно и использовать по ситуации.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Пожалуйста помогает смягчить просьбу и сделать реплику более доброжелательной. В речи школьника такая форма показывает уважение к собеседнику.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свидания завершает разговор вежливо и спокойно. Такие слова помогают соблюдать речевой этикет и отличаются от эмоциональных междометий, связанных с внезапной реакцией.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написании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слух эти формы похожи, но на письме их нужно оформлять по-разному.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нужно проверять не только звучание, но и тип формы: повтор, устойчивое сочетание или раздельная конструкция.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«Правописание междометий»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в литературе и диалоге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реплика — весь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герой открывает дверь и вдруг восклицает: «Ах, батюшки!». По этим двум словам сразу слышны удивление и растерянность. Междометие делает реплику живой и помогает читателю представить лицо, жест и настроение персонажа без длинного описания.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в сказке и комиксе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сказках и комиксах междометие часто работает вместе с картинкой. «Ура!» рядом с поднятыми руками показывает радость, а «Тьфу!» помогает передать досаду. Такое слово быстро задаёт тон сцене и делает её понятной даже без большого текста.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звучит естественно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люди часто отвечают коротко: «Ой!», «Ну-ну», «Эх…». Такие реплики экономят слова, но сохраняют смысл и интонацию. Поэтому междометия особенно полезны там, где нужно показать живой обмен репликами между героями.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при междометиях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междометие передаёт резкую эмоцию, после него обычно ставят восклицательный знак. Он помогает передать удивление, испуг, радость или досаду в короткой и выразительной реплике.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междометие звучит мягче, после него возможна запятая. Она отделяет слово от остальной части предложения и показывает, что эмоция есть, но она не слишком сильная.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междометие стоит в начале, оно обычно отделяется от следующей части предложения запятой. Так читатель сразу понимает, где заканчивается эмоциональная реплика и начинается основное сообщение.
</a:t>
            </a:r>
            <a:endParaRPr lang="en-US" sz="117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междометие находится внутри предложения, оно тоже выделяется запятыми. Это особенно важно, если оно вставлено в середину фразы и не связано с другими словами по смыслу.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препинания встречаются чаще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самые типичные знаки в коротких репликах с междометиями.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междометия требуют восклицательного знака, потому что передают сильную эмоцию; запятая нужна при более спокойной интонации.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 типичным примерам из школьных упражнений по русскому языку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спорного случая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раздельное написание, дефис или словарный вариант по смыслу и составу формы.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4437" y="3057275"/>
            <a:ext cx="154125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и устойчивые формы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формы нельзя вывести только из правила: их нужно знать как готовые слова. Именно поэтому ай-да, тьфу-тьфу и о-хо-хо лучше сразу проверять по словарю.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устойчивые междометия встречаются часто, потому что они тренируют внимательность к написанию. По ним удобно учиться отличать словарную форму от обычного повторения.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сочетание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формах важен привычный порядок частей и традиционная запись. Если изменить её на слух, слово может выглядеть неверно, хотя звучит почти так же.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выглядит необычно и встречается как цельная, лучше не полагаться на произношение. В спорном случае надёжнее свериться с орфографическим словарём.
</a:t>
            </a:r>
            <a:endParaRPr lang="en-US" sz="11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и письменная речь: одна форма — разные чувства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 — разные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Междометие «ой» может звучать по-разному: от лёгкого удивления до испуга или сожаления. Смысл становится ясным только по ситуации, поэтому важны контекст и интонация.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подсказывает голосом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мы слышим, говорит ли человек радостно, тревожно или с досадой. Один и тот же звук может передавать совсем разные переживания, даже если слово не меняется.
</a:t>
            </a:r>
            <a:endParaRPr lang="en-US" sz="1263" dirty="0"/>
          </a:p>
        </p:txBody>
      </p:sp>
      <p:sp>
        <p:nvSpPr>
          <p:cNvPr id="11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письме помогают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эмоцию уточняют запятая, восклицательный знак, многоточие или дефис. Они показывают, как именно следует прочитать междометие и какую интонацию услышать.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написания междометий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выбора написания важно сначала увидеть состав формы, а уже потом вспоминать правило или словарь.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модель — повтор через дефис; раздельные сочетания и словарные формы встречаются реже, но требуют особого внимания.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школьного курса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уроке и в диктанте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выражает ли слово чувство, реакцию или побуждение. Если это обычное слово, правило о междометиях к нему не относится.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Найди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формы часто указывает на дефис: ой-ой, ах-ах, ай-ай-ай. Если слышится одинаковый элемент несколько раз, это важная подсказка для написания.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Посмотри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могут стоять частица, обращение или другое самостоятельное слово. Тогда чаще требуется раздельное написание, например ах ты или ну вот.
</a:t>
            </a:r>
            <a:endParaRPr lang="en-US" sz="1160" dirty="0"/>
          </a:p>
        </p:txBody>
      </p:sp>
      <p:sp>
        <p:nvSpPr>
          <p:cNvPr id="13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Сверь с словарём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кажется устойчивой или необычной, лучше проверить её по орфографическому словарю. Это помогает избежать ошибки в ай-да, тьфу-тьфу и похожих случаях.
</a:t>
            </a:r>
            <a:endParaRPr lang="en-US" sz="11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написанию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основные случаи и проверяйте форму по составу.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повторяется, чаще нужен дефис; если рядом есть другое слово, обычно пишется раздельно; устойчивые формы проверяются по словарю.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правописания междометий для 7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междометий: главное без ошибок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междометия правильно, нужно видеть их состав: повтор, соседние слова и устойчивость формы. Тогда легко выбрать между дефисом, раздельным написанием и словарной записью.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2026-05-28T14:01:04Z</dcterms:created>
  <dcterms:modified xsi:type="dcterms:W3CDTF">2026-05-28T14:01:04Z</dcterms:modified>
</cp:coreProperties>
</file>