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is a good start: тема раздела 2 на уроке английского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 — первая тема для уверенного общения на английском.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семья помогает начать говорить по-английски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 семье встречается очень часто и сразу позволяет говорить о себе, близких и доме. Эта тема развивает чтение, аудирование, устную речь и короткое письменное описание по образцу.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1226125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Family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Расширенная семья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aunt, uncle, cousin, а также stepmother и stepfather. Такая лексика нужна, чтобы говорить не только о самых близких людях, но и о более широком семейном круге.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родственники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уверенно запомнить mother, father, parents, brother, sister, son и daughter. Эти слова помогают строить самые простые рассказы о своей семье и задавать первые вопросы о близких.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отношения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kind, friendly, strict, caring, supportive, close и helpful помогают описывать, какими являются члены семьи и как они относятся друг к другу. Эти прилагательные делают речь точнее и живее.
</a:t>
            </a:r>
            <a:endParaRPr lang="en-US" sz="889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Старшее поколение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словам этой группы относятся grandfather, grandmother и grandparents. Они особенно полезны, когда ученик описывает несколько поколений семьи, рассказывает о бабушке и дедушке или сравнивает родственников разных возрастов.
</a:t>
            </a:r>
            <a:endParaRPr lang="en-US" sz="802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big family, small family, live together, spend time together, take care of и get along well with помогают говорить целыми предложениями. С ними рассказ о семье звучит естественно и связно.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09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для 3 поколений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схема с тремя поколениями и английскими подписями делает тему понятной даже без длинного объяснения. Она помогает визуально закрепить слова и показать связи внутри одной семьи.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поколениями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tree наглядно показывает, как связаны grandparents, parents, children и cousins. По такой схеме легко увидеть, кто кому приходится родственником, и не путать названия членов семьи.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запоминания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расположены по уровням, ученик быстрее связывает новое слово с его местом в семье. Это помогает лучше запоминать лексику и повторять её без длинного списка.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устного ответа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семейному дереву легко составить короткий рассказ: сначала назвать старшее поколение, затем родителей и детей. Такая опора особенно полезна на уроке, когда нужно говорить без долгой подготовки.
</a:t>
            </a:r>
            <a:endParaRPr lang="en-US" sz="889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дерево как способ представить родственников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лексики показывает, какие слова стоит выучить в первую очередь перед устным рассказом и диалогом.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 теме семьи встречаются чаще всего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названия ближайших родственников, а затем идут слова для описания характера, потому что они особенно нужны в личных высказываниях.
</a:t>
            </a:r>
            <a:endParaRPr lang="en-US" sz="1194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тематическая группировка лексики по теме Family, 8 класс
</a:t>
            </a:r>
            <a:endParaRPr lang="en-US" sz="9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для рассказа о семье: have got и притяжательные местоимения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got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have got помогает сказать, что у человека есть родственники или какие-то признаки. В утвердительных предложениях используются формы I have got, he has got, she has got и we have got.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my, your, his, her, our и their показывают, кому что принадлежит. Они нужны, чтобы не повторять имена и чётко связывать людей с членами семьи.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семье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спросить о братьях и сёстрах, используют вопрос Have you got any brothers or sisters? Такая форма особенно удобна в парной работе, когда нужно быстро узнать информацию о семье собеседника.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учить грамматику в готовых моделях: My mother has got blue eyes. Our grandparents live in the countryside. His cousin is very polite. Так структура запоминается легче.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 путать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важно различать has got и have got, а также правильно выбирать местоимение по лицу и числу. Тогда описание семьи звучит грамотно и естественно.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своей семье на английском
</a:t>
            </a:r>
            <a:endParaRPr lang="en-US" sz="2119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для устного ответа из 5–6 предложений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слово, перевод и пример помогают учить лексику сразу в контексте предложения.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слова и примеры употребления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лучше запоминается, когда рядом есть перевод и короткое предложение с понятным смыслом.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учебных предложений по теме Family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47" y="1553921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9581" y="1553921"/>
            <a:ext cx="2835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8267" y="1553921"/>
            <a:ext cx="283500" cy="324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4989" y="3045361"/>
            <a:ext cx="324000" cy="259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34174" y="3012961"/>
            <a:ext cx="243000" cy="324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ежедневные привычки в Present Simple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действия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день часто начинается одинаково: get up, have breakfast и go to school. Такие действия удобно описывать в Present Simple, потому что они повторяются регулярно.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do homework и help at home часто встречаются в рассказах о семье. Они показывают, как ученики и взрослые распределяют обязанности в обычный день.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приёмы пищи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типа We have dinner at 7 p.m. помогают рассказать о семейном распорядке. Это хороший пример Present Simple, потому что речь идёт о привычном действии по расписанию.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поддержка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father helps me with Maths — полезная модель для описания помощи в семье. Она показывает, что родственники поддерживают друг друга в учёбе и повседневных делах.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привычки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Watch TV и read books часто используются, когда нужно рассказать о вечере дома. Такие действия помогают ученику составить простой и понятный текст о семейной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описывают отношения в семье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атмосфера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close, caring и cheerful помогают показать, что в семье людям комфортно вместе. С их помощью можно описать дружелюбные отношения и спокойную домашнюю атмосферу.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общение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часто celebrate birthdays, ужинают вместе или играют в настольные игры. Такие примеры хорошо подходят для текста или устного ответа, потому что они связаны с личным опытом ученика.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spend time together, talk about problems и help each other показывают, как семья проводит время и поддерживает друг друга. Они помогают раскрыть не только характер, но и поведение.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 правила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respectful и слово strict часто используются вместе, когда нужно объяснить, как в семье сочетаются забота, дисциплина и уважение к старшим. Это делает описание более точным.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особенно важны в повседневном общении: они помогают спокойно решать споры, распределять дела и поддерживать доверие дома.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помогают семье быть дружной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respect и kindness; responsibility тоже высока, потому что надежность и выполнение обязанностей укрепляют семейные отношения.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темы Family для 8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в разных странах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начинаются с простых повторяющихся дел: ужина вместе, общения после школы и совместного времени дома. Это основа семейного ритма в любой стране.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к родственникам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важной традицией остаются визиты к бабушкам, дедушкам и другим родственникам. Такие встречи помогают поддерживать связь между поколениями.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дни рождения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особенно заметны семейные праздники: дни рождения, поздравления, фотографии и небольшие подарки. В англоязычных странах такие события тоже часто проходят в кругу близких.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выходные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завершение недели семьи часто гуляют, навещают друг друга или планируют совместные занятия. Хотя привычки отличаются, забота, уважение и время вместе остаются общими ценностями.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мини-диалог о семье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построить короткий и понятный диалог для парной работы на 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встречаются в теме Family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have got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смешивать have got с формами to be: нельзя говорить I am got a brother. Нужно помнить правильные модели I have got и She has got.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сравнения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elder и older не всегда взаимозаменяемы, а строгий перевод иногда искажает смысл. Лучше запоминать их вместе с готовыми фразами и простыми примерами.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лице единственного числа часто забывают окончание -s: My mother work instead of My mother works. Это правило особенно важно в рассказах о привычках семьи.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путают brother и cousin, а также parents и relatives. Чтобы избежать ошибок, полезно сразу связывать слово с конкретным примером из своей семьи.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193351"/>
            <a:ext cx="3975900" cy="859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может звучать по-разному: от очень короткого ответа до более подробного описания.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рассказать о семье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подходят для знакомства, а расширенное описание делает ответ живым и информативным.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для темы Family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4859100" y="1123774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59025" y="1310300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 и could you help me? делают просьбу мягче и показывают уважение. В семье такие фразы помогают обращаться за помощью спокойно и без лишнего напряжения.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59100" y="3983949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тон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59025" y="4170475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 особенно важны в домашней беседе, потому что они показывают заботу и внимание. Так ученик учится говорить не только правильно, но и тактично.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4859100" y="3268905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внимания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59025" y="3455431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excuse me подходит, когда нужно вежливо обратиться к родителям или попросить выслушать. Оно делает речь аккуратной и понятной для собеседника.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59100" y="2553862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59025" y="2740387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sorry помогает исправить ошибку и не доводить маленький конфликт до ссоры. Для семейного общения это одна из самых полезных фраз на английском языке.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59100" y="1838818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4859025" y="2025344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thank you нужна не только в школе, но и дома. Она учит замечать помощь близких и поддерживать доброжелательную атмосферу в повседневном общении.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правила общения на 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работы дополняют друг друга: чтение и аудирование вводят лексику, а устная и письменная практика закрепляют ее в речи.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по теме семьи помогают лучше запомнить материал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дают speaking about family и writing 5 sentences, потому что они требуют активного использования слов и грамматики.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оценка учебных заданий по теме Family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текст о семье как образец для чтения и пересказа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 семье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предложение обычно сообщает, сколько человек в семье. Это сразу задает тему и помогает ученику быстро понять, о ком идет речь в тексте.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текст описывает, что семья любит делать вместе: гулять, читать, играть или смотреть фильмы. Здесь удобно повторять Present Simple и глаголы повседневных действий.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профессии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часто называют возраст детей и профессию родителей. Такие детали тренируют числа, слова по теме People и помогают запоминать информацию в связном контексте.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характер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абзац может содержать семейные традиции и несколько прилагательных характера. Это делает текст более живым и дает материал для пересказа по опоре.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семья важна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Завершающее предложение обычно выражает личное отношение: семья поддерживает, помогает и объединяет. Такая концовка учит строить простой, но содержательный вывод на английском.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Family помогает говорить о себе на английском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 — это знакомая каждому тема, поэтому ученик может говорить о реальных фактах без сложной подготовки. Это снижает страх ошибки и делает ответ увереннее.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высказывания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Family удобно подходит для анкеты, мини-рассказа и устного ответа. Она дает понятную структуру, на которую можно опереться даже при небольшом словарном запасе.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диалога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семье часто встречаются в парной работе и коротких интервью. Они помогают потренировать как ответ, так и умение задавать уточняющие вопросы.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и грамматики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теме легко соединяются новые слова, have got, Present Simple и притяжательные местоимения. Ученику проще строить фразы, когда все элементы работают вместе.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is a good start: вывод по теме раздела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дает восьмикласснику надежную опору для первых уверенных высказываний на английском языке: здесь соединяются знакомая лексика, простая грамматика и личный опыт общения.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2026-05-31T08:18:13Z</dcterms:created>
  <dcterms:modified xsi:type="dcterms:W3CDTF">2026-05-31T08:18:13Z</dcterms:modified>
</cp:coreProperties>
</file>