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706" y="0"/>
            <a:ext cx="54700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уровни организации жизни: от молекулы до 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строится по уровням, и на каждом возникают новые свойства.
</a:t>
            </a:r>
            <a:endParaRPr lang="en-US" sz="276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" y="0"/>
            <a:ext cx="46646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биологи рассматривают живое по уровням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Иерархический подход соединяет строение, функции и развитие живых систем. Он показывает, как из молекул возникают клетки, ткани, органы, организмы и целые экосистемы, а также почему жизнь нельзя объяснить только одной её частью.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09" y="2012504"/>
            <a:ext cx="440958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65125"/>
            <a:ext cx="603375" cy="48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уровень: химическая основа жизни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среда процессов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значительную часть массы клетки, растворяет многие вещества и обеспечивает их перенос. Она помогает поддерживать постоянную температуру и создаёт условия для протекания большинства химических реакций.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выполняют работу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строят клеточные структуры, ускоряют реакции как ферменты, переносят вещества и участвуют в защите. Именно их разнообразие позволяет живым системам выполнять множество точных и согласованных функций.
</a:t>
            </a:r>
            <a:endParaRPr lang="en-US" sz="1244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 — 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универсальным переносчиком энергии в клетке. Она необходима для синтеза веществ, движения, активного транспорта и других процессов, без которых невозможна жизнедеятельность.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сведения о строении и работе организма, а РНК участвует в их реализации при синтезе белка. Благодаря этому молекулярный уровень связывает наследственность и функционирование клетки.
</a:t>
            </a:r>
            <a:endParaRPr lang="en-US" sz="121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уровень: минимальная живая система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является наименьшей системой, способной к обмену веществ, росту, раздражимости и делению. Именно в ней проявляются основные признаки живого как целого, а не отдельных молекул.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устроены проще и не имеют оформленного ядра, тогда как эукариоты обладают ядром и мембранными органоидами. Это различие определяет уровень внутренней организации и способов работы клетки.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регулирует обмен веществ, рибосомы синтезируют белок, митохондрии участвуют в образовании АТФ, а ядро управляет наследственной информацией. Каждая структура выполняет строго определённую роль.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клеточном уровне закладывается будущая специализация тканей и органов. Если клетка работает согласованно с другими, организм получает возможность расти, обновляться и приспосабливаться к изменениям среды.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сложности живого на разных уровнях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уровнями связаны не только с ростом числа элементов, но и с появлением качественно новых связей между ними.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последовательное усложнение организации жизни: каждый следующий уровень объединяет предыдущий и добавляет новые свойства.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 школьному курсу биологии, без числовых эмпирических данных.
</a:t>
            </a:r>
            <a:endParaRPr lang="en-US" sz="10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1968" y="1424067"/>
            <a:ext cx="2793791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уровень: объединение сходных клеток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образована клетками, сходными по строению, происхождению и функциям. Такое объединение делает работу клеток более согласованной и позволяет выполнять задачи, недоступные отдельной клетке.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выделяют эпителиальную, соединительную, мышечную и нервную ткани. Каждая из них специализируется на защите, опоре, движении или передаче сигналов, что повышает эффективность организма.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различают образовательную, покровную, основную, проводящую и механическую ткани. Они обеспечивают рост, защиту, питание, транспорт веществ и прочность органов растения.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распределены функции между клетками, тем сложнее могут быть органы и тем устойчивее работает весь организм. Тканевый уровень делает возможным высокую организацию живого.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 и их функции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ткани решают разные задачи, но вместе обеспечивают согласованную работу организма или растения.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типа ткани есть собственная специализация, а их сочетание обеспечивает целостность органов и высокую функциональную эффективность.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825" y="2327342"/>
            <a:ext cx="264315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как насос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не сводится к одной мышечной ткани: его работа возможна благодаря соединительной, эпителиальной и нервной тканям. Вместе они обеспечивают ритмичное сокращение, питание структуры и согласование движений крови.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 — фабрика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объединяет покровную, основную и проводящую ткани, поэтому одновременно участвует в фотосинтезе, газообмене и испарении воды. Его строение наглядно показывает, как ткани формируют общую функцию органа.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 его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поглощает воду и минеральные соли, закрепляет растение в почве и проводит вещества к другим органам. Для этого разные ткани работают как единая система, а не как набор отдельных слоёв.
</a:t>
            </a:r>
            <a:endParaRPr lang="en-US" sz="945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уровень: совместная работа тканей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 к организму: последовательность усложнения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нарастание уровня организации и согласования функций в живой системе.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уровень: целостный живой организм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способен обмениваться веществом и энергией, расти, развиваться, размножаться и реагировать на изменения среды. Эти свойства проявляются только в целостной живой системе.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клетка или много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все жизненные функции выполняет одна клетка. У многоклеточных они распределены между клетками, тканями, органами и системами органов, что повышает сложность и устойчивость.
</a:t>
            </a:r>
            <a:endParaRPr lang="en-US" sz="960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организм сохранял целостность, его части должны действовать согласованно. Этому служат нервная и гуморальная регуляция, которые координируют внутренние процессы и ответ на внешние воздействия.
</a:t>
            </a:r>
            <a:endParaRPr lang="en-US" sz="877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и приспособление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постоянства внутренней среды позволяет организму переживать колебания температуры, питания и других условий. Именно на этом уровне особенно ясно видна связь строения и функции.
</a:t>
            </a:r>
            <a:endParaRPr lang="en-US" sz="8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2598" y="2679413"/>
            <a:ext cx="329428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62073" y="2679413"/>
            <a:ext cx="282367" cy="37649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органов и гомеостаз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обеспечивает поступление и расщепление питательных веществ, из которых клетки получают строительный материал и энергию. Без согласованной работы органов поддержание постоянства внутренней среды было бы невозможно.
</a:t>
            </a:r>
            <a:endParaRPr lang="en-US" sz="1189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 газообмен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снабжает организм кислородом и удаляет углекислый газ. Эти процессы напрямую связаны с образованием энергии в клетках и помогают удерживать стабильный состав крови и тканей.
</a:t>
            </a:r>
            <a:endParaRPr lang="en-US" sz="1307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избытка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удаляет лишнюю воду, соли и конечные продукты обмена. Она предотвращает накопление вредных веществ и участвует в поддержании постоянства объёма жидкостей, pH и ионного баланса.
</a:t>
            </a:r>
            <a:endParaRPr lang="en-US" sz="1307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 эндокринная системы координируют работу органов по принципу обратной связи. Если показатель выходит за пределы нормы, организм запускает механизмы восстановления температуры, уровня глюкозы и других параметров.
</a:t>
            </a:r>
            <a:endParaRPr lang="en-US" sz="1307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переносит кислород, питательные вещества, гормоны и продукты обмена между органами. Благодаря непрерывному движению крови все системы получают нужные ресурсы и быстрее реагируют на изменения среды.
</a:t>
            </a:r>
            <a:endParaRPr lang="en-US" sz="13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уровень: изменение численности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динамику влияют не только биологические, но и средовые факторы: ресурсы, хищники, климат и миграции. Поэтому колебания численности редко бывают случайными.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возможен при благоприятных условиях, но спад быстро проявляется при нехватке ресурсов или неблагоприятной погоде. Именно в популяциях закрепляются наследственные изменения.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теме, иллюстративные данные
</a:t>
            </a:r>
            <a:endParaRPr lang="en-US" sz="10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как эволюционная единица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совокупность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 рассматривают как группу организмов, сходных по строению, физиологии и образу жизни. Эти особи способны свободно скрещиваться и давать плодовитое потомство.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общего генофонда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 пределах ареала поддерживается относительно устойчивый набор наследственных признаков. Он сохраняется благодаря размножению, наследованию и обмену генами между особями вида.
</a:t>
            </a:r>
            <a:endParaRPr lang="en-US" sz="134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мутации, наследственная изменчивость и изоляция делают отдельные группы всё менее похожими. Разные условия среды усиливают расхождение их признаков и поведения.
</a:t>
            </a:r>
            <a:endParaRPr lang="en-US" sz="1386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естественный отбор закрепляет полезные признаки, и возникают новые виды. Этот процесс постепенно увеличивает биоразнообразие и делает эволюцию видимой на уровне популяций.
</a:t>
            </a:r>
            <a:endParaRPr lang="en-US" sz="141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уровень: связи организмов и среды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 неживое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организмы и абиотическую среду в единую систему. Свет, температура, вода, воздух и почва определяют условия существования и влияют на распределение видов.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органическое вещество, консументы используют готовую пищу, а редуценты разлагают остатки. Вместе они обеспечивают непрерывность обмена веществ и поддерживают работу экосистемы.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экосистемы организмы связаны пищевыми цепями и сетями. Изменение численности одного звена отражается на других, поэтому устойчивость зависит от сохранения всех связей.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луг, озеро, степь, болото и даже школьный пруд — это разные экосистемы. У каждой из них есть свой состав организмов и свои условия среды.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Солнца к круговороту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энергии и возврат веществ в экосистеме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свойства уровней организации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не просто включает предыдущий, а добавляет новое качество: от химической основы к саморегуляции, затем к динамике популяций и глобальной взаимосвязанности.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свойства живого проявляются не хаотично, а строго на своём уровне организации. Чем выше уровень, тем сложнее связи и шире масштаб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Биосферный уровень: жизнь планеты как единая система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 всей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включает все экосистемы суши, воды и нижних слоёв атмосферы. Это самая широкая форма организации жизни, где локальные процессы приобретают планетарное значение.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круговороты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участвуют в круговоротах углерода, азота, воды и кислорода. Благодаря этому вещества переходят из неживой природы в живую и снова возвращаются в среду.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живых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органическое вещество и кислород, животные и грибы поддерживают обмен в экосистемах, а микроорганизмы разлагают остатки и возвращают вещества в доступную форму.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не только населена живыми организмами, но и формируется ими. Она поддерживает среду, в которой возможно существование жизни, включая состав атмосферы и устойчивость круговоротов.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1968" y="1424067"/>
            <a:ext cx="2793791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деятельность человека влияет на уровни организации жизни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Воздействие на среду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лесов, загрязнение воды и воздуха, застройка территорий и изменение климата нарушают условия существования организмов. Изменения быстро отражаются на тканях, органах, популяциях и экосистемах.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Нарушение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местообитания или сокращаются опылители, разрушаются пищевые цепи и взаимодействия между видами. Система становится менее устойчивой и хуже восстанавливается после внешних воздействий.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Сокращение биоразнообразия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популяций приводит к уменьшению численности видов и потере генетического разнообразия. Это повышает уязвимость экосистем к болезням, засухам и другим неблагоприятным факторам.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водоём, переполненная отходами территория или сокращение насекомых-опылителей хорошо показывают, как одно нарушение отражается на всей цепочке живых систем и на качестве среды.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" y="1549097"/>
            <a:ext cx="8073174" cy="1935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новых свойств на разных уровнях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при объединении элементов возникают качества, которых нет у отдельных частей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свойства появляются только при определённой организации элементов. Это подтверждает, что жизнь нельзя свести к сумме отдельных молекул или клеток.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 — это система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 до биосферы живое строится как иерархия взаимосвязанных уровней. Понимание этой связи помогает увидеть, почему сохранение разнообразия и баланса необходимо для устойчивости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2026-06-01T18:51:15Z</dcterms:created>
  <dcterms:modified xsi:type="dcterms:W3CDTF">2026-06-01T18:51:15Z</dcterms:modified>
</cp:coreProperties>
</file>