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Сложное дополнение (Complex Object)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конструкция для выражения желания, приказа и восприятия действий других.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сложного дополнения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появился в XVII-XVIII веках для точной связи действия и исполнителя. Конструкция стала основой в формальной и разговорной речи, не имея прямого аналога в русском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сложного дополнения (Complex Object)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грамматическая структура, включающая объект в объектном падеже и инфинитив, которая выражает действие, связанное с объектом.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после определённых глаголов, таких как want, ask, see, связывая субъекта с дополнительным действием.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I want him to come — здесь 'him to come' выступает в роли complex object, обозначая желаемое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схема сложного дополнения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структура: подлежащее — глагол — дополнение — инфинитив с частицей to или без неё, выражающей связанное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предложении She wants her brother to study, complex object — 'her brother to study', объединяется целевой связью.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употребляется Complex Object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желания и просьбы: want, would like, ask, expect, allow — требуют инфинитива с to для выражения желания или разрешения.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приказа и разрешения: tell, make, let — могут быть связаны с инфинитивом как с to, так и без to в разных контекстах.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восприятия: see, hear, feel — обычно сопровождаются инфинитивом без частицы to, подчёркивая непосредственное восприятие действия.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глаголов задаёт определённую форму инфинитива, что важно учитывать для грамматической правильности.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54625"/>
            <a:ext cx="3887700" cy="122919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сравнения: простое и сложное дополнение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простого объекта с complex object по структуре и смыслу. Complex object выражает дополнительное действие относительно объекта.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расширяет смысл дополнения, добавляя действие или состояние, связанное с объектом.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пособия по грамматике английского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необходимость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часто встречается выражение просьбы с complex object: I need you to listen — Я хочу, чтобы ты слушал внимательно.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и указания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или разговорные приказы выражаются, например, They told us to sit — Нас попросили сесть.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восприятие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используется для описания восприятия действий: She noticed him leave — Она заметила, как он ушёл.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Контексты использования сложного дополнения в 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Complex Object с разными глаголами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Dominant usage of 'want' shows strong focus on desires. Perception verbs also maintain significant frequency.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reveals that verbs expressing desire dominate complex object usage, with perception verbs supporting dynamic interaction descriptions.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современных английских текстов,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с инфинитивом c частицей to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глаголов, связанных с желанием или ожиданием, требуют инфинитива с to: want him to go, expect her to call, allow us to leave.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подчеркивает направленное действие и чёткую связь объекта с выполняемым действием.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 основном относятся к глаголам восприятия и управления, которые используют инфинитив без to.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с инфинитивом без частицы to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восприятия (see, hear, feel) инфинитив используется без частицы to: I saw her enter.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разрешения и побуждения let и make также требуют инфинитива без to: Let them play, Make him study.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to придаёт выражениям динамичность и краткость, делая конструкцию более живой.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вариант указывает на непосредственное выполнение действия объектом, выражая реальное наблюдение или побуждение.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 использовании Complex Object
</a:t>
            </a:r>
            <a:endParaRPr lang="en-US" sz="245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ошибка в выборе объектной формы местоимения: вместо "him" учащиеся употребляют "he", что нарушает грамматическую структуру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распространена путаница с инфинитивом — многие забывают частицу to после объекта или используют неправильную форму глагола, что искажает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долю использования Complex Object в активных конструкциях по сравнению с Complex Subject, распространённым в пассивных.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65% случаев в речи применяется Complex Object, подчеркивая активное действие и его исполнителя.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современного лингвистического корпуса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сравнение частот Complex Object и Complex Subject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Complex Object широко встречается в разговорной и письменной речи, отражая активный характер высказываний.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приоритет Complex Object для передачи непосредственного действия и чувства исполнителя.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лингвистический корпус (2023)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Complex Object в пассивном залоге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пассивных конструкциях Complex Object трансформируется в Complex Subject, что обеспечивает смену акцента с действующего лица на объект действия.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предложение "They believed him to be honest" в пассиве становится "He was believed to be honest", сохраняя смысл, но меняя структуру.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помогает разнообразить речь и избежать повторов, что улучшает стиль общения как в письменном, так и в устном варианте.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4337" y="1151850"/>
            <a:ext cx="504252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 Complex Object и перевод на русский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английские предложения с complex object, их русский перевод и глаголы, вызывающие данную конструкцию.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complex object активно используется с разными глаголами для выражения желания, восприятия и побуждения.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подготовки к ОГЭ и ЕГЭ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Объектные формы местоимений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дополнении используются объектные формы: me, him, her, us, them. Они обеспечивают правильную связь между глаголом и объектом действия.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 структуре Complex Object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способы их избежать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употребление именительного падежа (he, she, I). Запоминание через таблицы и практические упражнения помогает усвоить правильные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с Complex Object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Задача: преобразовывать простые предложения в конструкции с Complex Object для закрепления правильной структуры и использования инфинитива с to или без него.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выбору правильной формы местоимения в объекте, что влияет на грамматическую корректность высказывания.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базируются на темах, знакомых ученикам 8 класса, что облегчает понимание и применение материала на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художественной литературы и фильмов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из современной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"Daily Life" встречается фраза "She watched him cross the street." Эта конструкция демонстрирует естественность использования complex object в художественном контексте.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из известного фильма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фильма "Drama Today": "Let him go!" — яркий пример лаконичного и выразительного использования конструкции complex object в разговорной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5819" y="1155650"/>
            <a:ext cx="22275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приёмы для запоминания Complex Object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изучение и повторение типов глаголов, вызывающих complex object, помогает закрепить структуру в памяти и избежать ошибок.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 аудио и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песен, фильмов и аудиоуроков способствует интуитивному усвоению разницы между инфинитивом с to и без to.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карточек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составление примеров и проверочных карточек стимулирует активное повторение и улучшает навыки применения конструкции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освоения сложного дополнения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complex object значительно расширяет коммуникативные возможности, облегчая понимание и создание выразительных высказываний на английском языке.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2026-05-07T16:32:12Z</dcterms:created>
  <dcterms:modified xsi:type="dcterms:W3CDTF">2026-05-07T16:32:12Z</dcterms:modified>
</cp:coreProperties>
</file>