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в середине 1960-х — начале 1980-х годов: повседневность, социальные гарантии и противоречия
</a:t>
            </a:r>
            <a:endParaRPr lang="en-US" sz="251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образования шли рядом с дефицитом, бюрократией и усталостью от обещаний.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начался после смещения Н. С. Хрущёва в 1964 году и завершился в начале 1980-х, когда заметнее стало замедление экономики и кризис управления. Государство решало судьбу жилья, работы, образования, медицины и информации, сохраняя плановую зависимость.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1970-х около 62% жителей СССР проживали в городах; сельская доля была существенно меньше. Это закрепляло доминирование рабочих и служащих и рост инженерно-управленческих групп.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жила основная часть населения, формируя городской ритм жизни и новые запросы к быту.
</a:t>
            </a:r>
            <a:endParaRPr lang="en-US" sz="234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СССР, 1979 год (данные о доле городского и сельского населения).
</a:t>
            </a:r>
            <a:endParaRPr lang="en-US" sz="7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города усиливался в периоды роста промышленной занятости и инфраструктуры. Это меняло быт: жильё, транспорт, семейные маршруты и повседневные сервисы.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устойчивого увеличения городской доли означает, что жизненный уклад всё больше определялся городским трудом и коммунальной средой. Сельская повседневность при этом сокращалась в численности.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СССР 1959, 1970 и 1979 годов (значения округлены для наглядности).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населения СССР в 1959–1979 годах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и жилищные условия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строили, но очередь оставалась частью быта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жилищное строительство продолжалось, однако получение квартиры часто растягивалось на годы, особенно в крупных городах. Многим семьям приходилось планировать жизнь вокруг ожидания и стандартных правил распределения.
</a:t>
            </a:r>
            <a:endParaRPr lang="en-US" sz="1255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Микрорайон как новая «сцена»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Типичным ландшафтом стали панельные микрорайоны: стандартные планировки, небольшие кухни и дворы, где общение становилось регулярным. Рядом работали магазины шаговой доступности, а досуг часто происходил во дворе.
</a:t>
            </a:r>
            <a:endParaRPr lang="en-US" sz="12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62404"/>
            <a:ext cx="4300800" cy="1764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социальные услуги были «обеспечены», но нередко сопровождались очередями и ограничениями выбора.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модель обеспечивала массовую защищённость, но фактическое удобство зависело от очередей, распределительных механизмов и ведомственной принадлежности.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статистика и обобщающие описания структуры социальных гарантий позднесоветского периода.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 и бытовые возможности советского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дисциплина и мотивация на предприятиях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безработица не рассматривалась как обычное явление: большинство людей было включено в работу предприятий и организаций. Это поддерживало ощущение социальной предсказуемости.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производствах применялись нормы выработки, социалистическое соревнование и премирование, а также действовал общественный контроль за дисциплиной. Формальные стимулы должны были повышать результативность.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заметнее становились уравнительность оплаты и текучесть кадров. Формальное выполнение плана нередко вытесняло инициативу, а некоторые работники чувствовали отчуждение от итогов труда.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совокупности дисциплина и контроль могли обеспечивать внешнюю управляемость, но качество и инновации зависели от реальных мотивов. Когда инициативу сдерживали, снижались и темпы обновления 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повседневная система обеспечения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планирования и распределения ресурсов в сочетании с ролью контроля и неформальных связей (иллюстрация процесса).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социальные лифты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— начале 1980-х расширялись средняя школа, техникумы и вузы, особенно инженерные, технические и естественно-научные направления. Это увеличивало «проходные» возможности для освоения новых профессий.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становилось заметным каналом социальной мобильности: детям рабочих, служащих и сельских жителей открывались пути в более квалифицированные сферы труда. Обучение удлиняло период подготовки и формировало ожидания от будущего.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идеологический контроль и единообразие программ, а отчётность часто превращалась в формальность. Практическое применение знаний могло отставать от уровня подготовки выпускников.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смену «вектора»: росло число городских детей и молодёжи, увеличивался контингент студентов, а рождаемость постепенно снижалась после послевоенного подъёма.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Формировалось более образованное поколение с более долгим обучением. Эти сдвиги меняли ожидания от жизни, нагрузку на рынок труда, приоритеты семьи и культурные интересы молодёжи.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направлению изменений в позднесоветский период (точные статистические значения в заданном материале не приведены).
</a:t>
            </a:r>
            <a:endParaRPr lang="en-US" sz="761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поколенческие изменения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01462"/>
            <a:ext cx="421649" cy="3747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женщины и распределение домашних обязанностей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женщин вне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женщины трудились на заводах, в торговле, образовании, медицине и службах быта. Сочетание работы и домашних дел формировало устойчивый ритм семьи, хотя нагрузка по воспитанию и хозяйству оставалась преимущественно на них.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Детсады и ясли: расширение и дефицит
</a:t>
            </a:r>
            <a:pPr algn="ctr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дошкольных учреждений росла, но мест часто не хватало, особенно в новых микрорайонах и крупных городах. Из-за очередей семьям приходилось искать компромиссы: договариваться, перераспределять роли, экономить время.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как бытовая стратегия
</a:t>
            </a:r>
            <a:pPr algn="ctr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выполняла роль «опоры» в условиях очередей и дефицита. Родственные контакты, взаимная поддержка и обмен услугами помогали решать повседневные задачи, связанные с жильём, детьми и организацией повседневных дел.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центр устойчивости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плановой экономике повседневная стабильность в значительной степени держалась на семейном укладе: совместном планировании покупок, распределении обязанностей и бытовых ритуалах. Именно в доме «сводились» проблемы снабжения и времени.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как норма повседневной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затрагивал продукты, одежду, обувь, мебель, бытовую технику и часть услуг. Поэтому быт строился вокруг ожиданий: поиск нужного товара начинался заранее и нередко зависел от того, кто раньше узнавал о поставках.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Обычными практиками становились очереди, предварительные списки, покупка «по знакомству» и накопление запасов. Домашние запасы поддерживали спокойствие семьи, но усиливали напряжение вокруг планирования расходов и хранения.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граждане имели равные права на получение благ, но фактическая доступность различалась: одни позиции «держались» на очередях, другие — на распределении, ведомственных правилах и личных связях.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 уровне правил сочеталось с неравенством на уровне «механизмов доступа»: быстрее получали те, у кого были нужные связи, подтверждения и ресурсы для длительного ожидания.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позднесоветской повседневности и данных советской статистики (без привязки к единому набору измерений по всем позициям).
</a:t>
            </a:r>
            <a:endParaRPr lang="en-US" sz="783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товаров и услуг в позднесоветском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досуг и массовые практики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кино, эстрада, спорт и чтение формировали общее культурное пространство. Миллионы семей строили вечер по схеме «дом, выпуск, программа», а популярные сюжеты становились общими темами разговоров.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развивались домашние практики: библиотеки, магнитофонные записи, туристические поездки, дворовые игры и соревнования. Это создавало ощущение принадлежности к «своему» сообществу даже за пределами официальных мероприятий.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массовости культурная сфера оставалась чувствительной к идеологическому контролю. Цензура ограничивала темы, стиль и допустимые высказывания, из-за чего многие интересы приходилось обсуждать осторожнее и выбирать обходные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различия проявлялись не столько в лозунгах, сколько в повседневных решениях: что обсуждают дома, как ведут себя на работе и насколько верят обещаниям перемен.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официальными установками и личным опытом усиливал осторожность в публичных высказываниях и снижал общий энтузиазм, переводя энергию в частную жизнь.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диаграмма-иллюстрация для концептуального сравнения; точные доли по типам отношения в доступных открытых данных могут различаться и не дают единого «процентного» ответа.
</a:t>
            </a:r>
            <a:endParaRPr lang="en-US" sz="603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лояльность и скрытое недоверие к идеологии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«развитого социализма» и Конституция 1977 года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— принятие Конституции СССР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закрепляла руководящую роль КПСС и формулу о построенном «развитом социализме». Документ задавал официальную картину политической системы и социальной перспективы.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идеологической рамки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публичной риторике подчёркивались стабильность, историческая зрелость советского строя, социальное единство и успехи в образовании, труде и культуре — как аргументы в пользу выбранного курса.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нормой и 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реальные трудности — дефицит, замедление роста, бюрократия и падение доверия к обещаниям — не становились предметом аналогичного уровня признания в официальных формулировках.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стабильности к кризису управления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накопления проблем в 1960–1970-е годы: от роста гарантий к снижению эффективности и общественной усталости.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неформальные интересы и границы дозволенного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среда активно осваивала собственные формы общения, моду, музыку и досуг. Увлечение западной культурой проявлялось в одежде, магнитофонных записях и студенческих компаниях, часто вне официальных культурных маршрутов.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практик оставалась в рамках разрешённого, но другие существовали на границе нормы и вызывали настороженность официальных структур. Поэтому многое приходилось скрывать или обсуждать с оглядкой на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противоречия позднего брежневского времени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одной стороны, росли образование, урбанизация и бытовая обеспеченность, а социальные гарантии воспринимались как элемент «стандартной жизни». Это укрепляло ощущение предсказуемости и поддерживало повседневную уверенность.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нарастали дефицит, неравенство доступа и бюрократизация, усиливалась уравнительность оплаты и формализм отчётности. Из-за этого снижались стимулы к инициативе, а доверие к управленческим решениям постепенно ослабевало.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противоречие эпохи заключалось в расхождении между декларациями о благополучии и тем, что большинство людей ощущало ежедневно. Между лозунгами и практикой появлялся зазор, который трудно было перекрыть пропагандой.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между достижениями и застоем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середины 1960-х — начала 1980-х было урбанизированным, образованным и социально защищённым, но зависело от государства и плановой экономики. Устойчивость держалась на гарантиях, однако росли дефицит, формализм и управленческий кризис, подготавливая перемены конца 1980-х годов.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2026-05-12T22:15:17Z</dcterms:created>
  <dcterms:modified xsi:type="dcterms:W3CDTF">2026-05-12T22:15:17Z</dcterms:modified>
</cp:coreProperties>
</file>