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успешной акклиматизации
</a:t>
            </a:r>
            <a:endParaRPr lang="en-US" sz="3134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организму привыкнуть к новому климату, времени и нагрузке?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Погода, влажность, ветер, давление и световой день меняют работу сердца, дыхания и нервной системы. В первые дни обычны усталость, колебания сна и аппетита — это нормальная часть адаптации.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телу нужно время на привыкание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0281" y="1225603"/>
            <a:ext cx="16743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9475" y="3645496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0281" y="3638866"/>
            <a:ext cx="16743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организме в первые дни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акклиматизации сердце и дыхание могут работать быстрее, чем обычно. Так организм старается доставить тканям достаточно кислорода и поддержать привычный уровень активности в новых условиях.
</a:t>
            </a:r>
            <a:endParaRPr lang="en-US" sz="948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 и дыхание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перестраивает теплообмен: пот может выделяться сильнее или, наоборот, слабее. Это помогает удерживать нормальную температуру, но из-за перестройки иногда появляется ощущение жара или озноба.
</a:t>
            </a:r>
            <a:endParaRPr lang="en-US" sz="993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потоотделение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Сонливость и желание отдохнуть в первые дни считаются обычными. Даже если школьник обычно бодрый, телу требуется время, чтобы восстановиться после смены режима и новых условий.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Сонливость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акклиматизации нагрузка переносится хуже: быстрее наступает усталость, а привычные дела требуют больше усилий. Это временно и связано с тем, что организм экономит ресурсы на перестройку.
</a:t>
            </a:r>
            <a:endParaRPr lang="en-US" sz="961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аппетит нередко снижается, особенно в первые дни после дороги или смены климата. Организм расходует силы на приспособление, поэтому тяжелая еда может казаться менее привлекательной.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Аппетит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безопасная акклиматизация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организму постепенно привыкнуть к новым условиям.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не торопить организм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дни лучше снизить спортивные нагрузки, отказаться от долгих прогулок и не устраивать слишком подвижные игры. Так тело тратит силы не на перегрузку, а на спокойную перестройку.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дороги, недосыпа или длительного перелета особенно полезны паузы на отдых. Короткое спокойное время без спешки помогает восстановить внимание, уменьшить раздражительность и избежать лишней усталости.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Постепенность важна потому, что организм приспосабливается не сразу. Если повышать нагрузку по шагам, самочувствие обычно выравнивается быстрее, а риск плохого состояния становится заметно ниже.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быстрее привыкнуть к новым условиям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 поддерживают организм в первые дни и уменьшают риск плохого самочувствия.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сон, питье, питание и подходящая одежда помогают организму тратить меньше сил на адаптацию.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здорового режима и безопасности в период акклиматизации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воды всегда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жаре и сухом воздухе вода уходит быстрее, поэтому школьнику важно пить регулярно, а не ждать сильной жажды. Небольшие глотки в течение дня помогают поддерживать самочувствие и не перегружать организм после дороги.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Легкий перекус вместо тяжелого обеда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дни лучше выбирать простую еду: кашу, суп, фрукты, овощи, продукты с углеводами и белком. Такая пища дает энергию, но не создает лишней тяжести, особенно если аппетит еще не восстановился.
</a:t>
            </a:r>
            <a:endParaRPr lang="en-US" sz="110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 еда работают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одежда подходит по погоде, а в рюкзаке есть вода и легкий перекус, адаптация проходит спокойнее. На иллюстрации это может быть школьник в удобной одежде, с бутылкой воды и полезной едой после прогулки.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 и питание в период акклиматизации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самочувствие меняется по дням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типичной динамики самочувствия в первые 7 дней акклиматизации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на графике условные, но отражают типичную картину первых дней адаптации после смены условий.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5–7 дню, тем меньше усталость и тем устойчивее режим сна, питания и активности.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 в жарком климате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жару организм быстрее теряет воду, поэтому жажду лучше не ждать. Пить нужно регулярно и понемногу, особенно если приходится много ходить или двигаться на улице.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одежда, головной убор и тень снижают риск перегрева. В полуденные часы лучше избегать подвижных игр и длительного пребывания под прямым солнцем.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слабость, головокружение, сухость во рту, тошнота и покраснение кожи — это тревожные сигналы. При таких признаках нужно сразу прекратить нагрузку и сообщить взрослым.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самочувствие ухудшается после солнца или активности, полезны отдых в прохладном месте и питье небольшими порциями. Так проще не допустить теплового удара и обезвоживания.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 в холоде и при сильном ветре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холодную погоду лучше надевать несколько слоев одежды, шапку, шарф и сухие перчатки. Такая защита сохраняет тепло и помогает не переохладиться даже при сильном ветре.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улицы важно как можно скорее снять мокрую одежду и обувь, вытереться и переодеться в сухое. Это особенно важно, потому что влажная ткань быстро усиливает потерю тепла.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стоять или сидеть на морозе без движения, тело остывает быстрее. Короткие активные движения, своевременный отдых в тепле и обувь по размеру снижают риск обморожения.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Акклиматизация в горах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часы после подъёма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получает меньше кислорода, поэтому может появиться одышка, головная боль и быстрая усталость. Важно не спешить и дать телу время на перестройку.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увеличение нагрузки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Подъём, прогулки и игры должны быть постепенными, с паузами на отдых. Резкие рывки и тяжёлая физическая работа в первые дни особенно утомляют.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для немедленной остановки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усиливаются головная боль, тошнота, слабость или одышка, нагрузку прекращают. Об этом сразу сообщают взрослым и переходят к отдыху.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875" y="149988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44" y="3292425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32563" y="3292425"/>
            <a:ext cx="200925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при смене часовых поясов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полезно побыть на ярком свету утром: так внутренние часы быстрее понимают, когда нужно бодрствовать, а когда готовиться ко сну.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свет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Ложиться и вставать лучше примерно в одно и то же время. Постоянный режим помогает быстрее вернуть привычный ритм и меньше уставать.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время сна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лучше выбрать тихие занятия: чтение, рисование или разговор без гаджетов. Спокойная обстановка облегчает засыпание и снижает перевозбуждение.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перелёта очень клонит в сон, можно ненадолго отдохнуть днём. Но долгий дневной сон мешает быстрее перестроиться на новый распорядок.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отдых днём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адаптации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правилам акклиматизации; данные для наглядности основаны на типичных причинах ухудшения самочувствия.
</a:t>
            </a:r>
            <a:endParaRPr lang="en-US" sz="575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нарушения режима быстро усиливают утомление и снижают внимательность, поэтому первые дни особенно важны для самоконтроля.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недосып и нехватка воды: именно они быстрее всего ухудшают самочувствие и мешают организму привыкать к новым условиям.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3306" y="3638866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4675" y="2447589"/>
            <a:ext cx="267900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взрослого или врача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температура заметно поднялась и состояние быстро ухудшается, это уже не похоже на обычное привыкание. Нужен контроль взрослых и медицинская оценка.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температура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ребёнку трудно отвечать, он теряется или ведёт себя необычно, это тревожный сигнал. В такой ситуации нельзя оставаться без помощи взрослых.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Спутанность сознания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рвота повторяется и ребёнок не может пить воду, возрастает риск обезвоживания. Такое состояние требует немедленного внимания взрослых и врача.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Неукротимая рвота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сознания и судороги не относятся к обычной акклиматизации. В этих случаях важна срочная помощь и вызов медицинских работников.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Обморок или судороги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одышка, посинение губ или резкая слабость говорят о серьёзной нагрузке на организм. Нужно сразу прекратить активность и обратиться за помощью.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Затруднённое дыхание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7499" y="1340425"/>
            <a:ext cx="3769003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и опасные признаки акклиматизации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признаков акклиматизации.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отличить частые, допустимые реакции организма от признаков, при которых нужна срочная помощь.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усталость и сонливость могут быть частью адаптации, а выраженная одышка, обморок и судороги требуют немедленной реакции.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дня в первые дни адаптации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дни лучше жить по простому и понятному распорядку: спать и есть примерно в одно время, делать перерывы между делами и не перегружать день. Это снижает усталость и помогает организму привыкать спокойнее.
</a:t>
            </a:r>
            <a:endParaRPr lang="en-US" sz="118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Подходят тихие занятия, недолгие прогулки и лёгкая зарядка. А вот громкие игры, сильные впечатления и слишком плотный график мешают восстановлению и могут усилить раздражительность и утомление.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план акклиматизации школьника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забыть основные правила и сохранять режим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для учеников 6 класса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11–13 лет легко увлечься игрой или новыми впечатлениями и забыть про усталость. Поэтому особенно нужны напоминания о воде, сне и коротких перерывах.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поездкой в лагерь, горы или другой климат важно заранее обсудить с взрослыми одежду, режим дня и возможные трудности самочувствия, чтобы быть готовым заранее.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дороги лучше выбрать тихие занятия и лечь спать раньше обычного. Это помогает быстрее восстановиться, не перегружая организм лишними делами и эмоциями.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успешной акклиматизации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чек-лист по правилам акклиматизации.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список удобно проверять утром и вечером: он показывает, какие полезные действия уже выполнены, а что ещё важно не забыть.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выполнение всех пунктов делает адаптацию спокойнее и безопаснее, потому что снижает риск перегрева, переутомления и обезвоживания.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акклиматизация держится на постепенности, чётком режиме и внимании к сигналам организма. Когда сон, вода, питание и нагрузка под контролем, привыкать к новым условиям становится намного легче.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 успешной акклиматизации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2026-05-20T22:18:48Z</dcterms:created>
  <dcterms:modified xsi:type="dcterms:W3CDTF">2026-05-20T22:18:48Z</dcterms:modified>
</cp:coreProperties>
</file>