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пространство СССР, 1945–1991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между контролем и гласностью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культура советской эпохи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культура СССР менялась вместе с государством: от восстановления и идеологического нажима к осторожному обновлению, а затем к гласности и открытому спору о прошлом.
</a:t>
            </a:r>
            <a:endParaRPr lang="en-US" sz="989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1945–1953: культура послевоенного контроля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25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Победы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в войне стала главным символом эпохи, а культура должна была поддерживать чувство мобилизации и верности государству. Темы памяти, героизма и дисциплины доминировали в искусстве.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949816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художественный канон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Социалистический реализм оставался обязательной нормой для литературы, театра, музыки и изобразительного искусства. От авторов требовали ясных сюжетов, положительных героев и оптимистического финала.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720361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Надзор над творчеством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Идеологические кампании против «безыдейности» и «формализма» ограничивали творческую свободу. Любое отклонение от официальной линии могло привести к запрету, критике или профессиональной изоляции.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490908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смыслом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подозрением оказывались не только тексты, но и научные идеи, репертуар театров и музыкальные стили. Власть стремилась контролировать не только содержание, но и сам язык культуры.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7262571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Самоцензура и осторожность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Послевоенная культура строилась как пространство лояльности, где публичное выражение мнения должно было совпадать с партийной нормой. Это создавало атмосферу осторожности и самоцензуры.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Официальное и частное: два уровня культуры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04" y="1794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Публичный канон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публичной сфере культура прославляла государство, труд и образ «нового советского человека». Праздничные концерты, официальная литература и плакаты формировали единый допустимый язык.
</a:t>
            </a:r>
            <a:endParaRPr lang="en-US" sz="1075" dirty="0"/>
          </a:p>
        </p:txBody>
      </p:sp>
      <p:sp>
        <p:nvSpPr>
          <p:cNvPr id="12" name="Text 3"/>
          <p:cNvSpPr txBox="1"/>
          <p:nvPr/>
        </p:nvSpPr>
        <p:spPr>
          <a:xfrm>
            <a:off x="180011" y="292220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 повседневность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частной жизни сохранялись личные оценки, домашнее чтение и устные рассказы о происходящем. Именно там обсуждали то, что не попадало в газеты и официальные выступления.
</a:t>
            </a:r>
            <a:endParaRPr lang="en-US" sz="1075" dirty="0"/>
          </a:p>
        </p:txBody>
      </p:sp>
      <p:sp>
        <p:nvSpPr>
          <p:cNvPr id="13" name="Text 4"/>
          <p:cNvSpPr txBox="1"/>
          <p:nvPr/>
        </p:nvSpPr>
        <p:spPr>
          <a:xfrm>
            <a:off x="180011" y="405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уровня поведения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внешней лояльностью и внутренним несогласием стал нормой эпохи. Он определял стиль поведения миллионов людей и показывал, как культура могла существовать в двух режимах сразу.
</a:t>
            </a:r>
            <a:endParaRPr lang="en-US" sz="107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 культурного контроля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политика СССР опиралась на сеть партийных и ведомственных структур, которые решали, что можно печатать, показывать и исполнять.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контроля была многоуровневой: решения принимались не одним органом, а цепочкой учреждений, которые ограничивали содержание и распространение культурных продуктов.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культурной политики СССР и системе цензуры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781" y="1768975"/>
            <a:ext cx="230737" cy="2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99665"/>
            <a:ext cx="252900" cy="202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88425"/>
            <a:ext cx="252900" cy="224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99665"/>
            <a:ext cx="252900" cy="2023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Идеологические кампании начала 1950-х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Патриотический фильтр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Кампания против «космополитизма» усилила недоверие к западным влияниям и международным связям в гуманитарной среде. От авторов требовали подчеркнутой патриотичности и идейной лояльности.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Избирательное давление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удар попадали еврейские интеллектуалы, переводчики, музыканты и критики. Для многих творческих работников это означало увольнения, запреты на публикации и постоянный риск преследования.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Требование доступности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должна была быть понятной массовому читателю и зрителю. Сложные формы, иносказания и эксперименты часто объявлялись чуждыми или «оторванными от жизни».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Подозрение к знанию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Идеологическая лояльность становилась важнее профессиональной репутации. В таких условиях даже перевод и критика могли рассматриваться как политически подозрительная деятельность.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«Оттепель»: расширение культурных границ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1953–1954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Сталина началось осторожное ослабление культурного давления. В литературе и кино стали чаще появляться личные переживания, бытовая правда и темы морального выбора.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1956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съезд КПСС в 1956 году придал «оттепели» политический импульс. Обсуждение репрессий и критика культа личности расширили границы допустимого в печати и искусстве.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1961–1962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1960-х закрепило новые ожидания читателя и зрителя: внимание к человеку, городской повседневности и исторической памяти стало важнейшей чертой культурной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 кино «оттепели»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как личная 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фильме «Летят журавли» война показана не через парадный героизм, а через личную трагедию. Так на экране впервые по-настоящему зазвучала человеческая цена победы. Это сделало картину особенно сильной для зрителей.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 центре сюжета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«Баллада о солдате» показала фронтовую реальность через короткий путь одного человека домой. Теплота интонации и внимание к повседневным деталям придали фильму редкую для времени искренность.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поколения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Евтушенко, Ахмадулиной, Вознесенского и песни Окуджавы говорили о совести, дружбе и внутренней свободе. Для молодёжи это стало не только литературой, но и способом самосознания.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и печать как массовая культура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стало главным источником общесоюзных новостей и зрелищ, а печать и радио дополняли единое информационное поле. Вместе они формировали общий ритм повседневной культуры.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именно телевидение стало наиболее заметным массовым медиумом, а печатные и аудиоформаты сохраняли важную, но уже дополняющую роль.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теме на основе общих исторических характеристик советских медиа; значения условные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1966 года стал символом нового ужесточения после ранней «оттепели» и показал, что границы допустимого снова сужаются.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советской литературы и диссидентского движения; материалы о процессе Синявского и Даниэля
</a:t>
            </a:r>
            <a:endParaRPr lang="en-US" sz="615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1966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процесса Синявского и Даниэля стал символом нового ужесточения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по образцу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города росли быстрее, чем успевала меняться их инфраструктура. Новые кварталы строились по принципу экономии пространства и времени, а жизнь все чаще концентрировалась вокруг типового дома, двора, остановки и ближайшего магазина.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Квартира как достижение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Хрущевка стала символом массового решения жилищной проблемы. Небольшая площадь и одинаковая планировка воспринимались как шаг к личному комфорту, хотя сама среда нередко оставалась однообразной и тесной.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Досуг в микрорайоне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культуры, кинотеатры и спортивные комплексы задавали ритм свободного времени. Именно там формировались привычки досуга, коллективного общения и участия в советской городской повседневности.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Повседневный советский город после 1945 года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 летних игры в Москве превратились в символ позднесоветской уверенности в собственных достижениях и мощный телевизионный образ стабильности.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история XXII летних Олимпийских игр, Москва, 1980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Олимпийские игры в Москве стали кульминацией официального представления о сильной и благополучной стране.
</a:t>
            </a:r>
            <a:endParaRPr lang="en-US" sz="1927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неофициальная культура обходила ограничения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распространенных практиках самиздата и магнитиздата в СССР.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9" name="Text 1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эпохи и разные молодежные языки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58404" y="11742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Эстрада и массовый эфир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эстрада поддерживала представление о едином культурном пространстве. Ее звучание определяли радио, телевидение и крупные концертные площадки, где особенно ценились понятные тексты и одобряемые образы.
</a:t>
            </a:r>
            <a:endParaRPr lang="en-US" sz="1075" dirty="0"/>
          </a:p>
        </p:txBody>
      </p:sp>
      <p:sp>
        <p:nvSpPr>
          <p:cNvPr id="11" name="Text 3"/>
          <p:cNvSpPr txBox="1"/>
          <p:nvPr/>
        </p:nvSpPr>
        <p:spPr>
          <a:xfrm>
            <a:off x="5258411" y="20754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Бардовская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песня предлагала иной тон разговора с аудиторией. В ней важнее становились личная ответственность, дружба, память и доверительный интонационный строй, понятный студенческой и городской среде.
</a:t>
            </a:r>
            <a:endParaRPr lang="en-US" sz="1075" dirty="0"/>
          </a:p>
        </p:txBody>
      </p:sp>
      <p:sp>
        <p:nvSpPr>
          <p:cNvPr id="12" name="Text 4"/>
          <p:cNvSpPr txBox="1"/>
          <p:nvPr/>
        </p:nvSpPr>
        <p:spPr>
          <a:xfrm>
            <a:off x="5258411" y="2985038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Рок и новая идентичность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Рок конца 1970-х и 1980-х годов выражал желание говорить без официальных формул. Для молодежи он становился не только музыкой, но и способом обозначить собственную независимость.
</a:t>
            </a:r>
            <a:endParaRPr lang="en-US" sz="107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как часть культурной политики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Играх 1980 года в Москве советские спортсмены получили впечатляющий медальный результат, который активно использовался в официальной пропаганде и телеэфире.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Медальный успех делал спорт частью символического соперничества систем и укреплял образ страны как сильной державы.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итоги XXII летних Олимпийских игр, Москва, 1980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363916"/>
            <a:ext cx="8784000" cy="19893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медиа СССР: функции и различия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издания не только сообщали новости, но и задавали границы допустимого разговора. Разные типы прессы выполняли разные функции: от официальной повестки до осторожного литературного поиска.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пресса закрепляла норму, а журналы становились пространством более сложного чтения и культурного обновления.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советской периодике 1950–1980-х годов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перестройка расширила культурное пространство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1229" y="1301307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запретных тем
</a:t>
            </a:r>
            <a:pPr algn="l" indent="0" marL="0">
              <a:lnSpc>
                <a:spcPct val="115000"/>
              </a:lnSpc>
              <a:buNone/>
            </a:pPr>
            <a:r>
              <a:rPr lang="en-US" sz="4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Гласность открыла доступ к ранее запрещенным текстам и темам. Читатель и зритель впервые массово столкнулись с репрессиями, замалчиванием истории и внутренними противоречиями советского опыта.
</a:t>
            </a:r>
            <a:endParaRPr lang="en-US" sz="911" dirty="0"/>
          </a:p>
        </p:txBody>
      </p:sp>
      <p:sp>
        <p:nvSpPr>
          <p:cNvPr id="11" name="Text 3"/>
          <p:cNvSpPr txBox="1"/>
          <p:nvPr/>
        </p:nvSpPr>
        <p:spPr>
          <a:xfrm>
            <a:off x="181236" y="2316286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Переоценка прошлого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Публикации и передачи о прошлом изменили саму интонацию общественного разговора. В центре внимания оказались не только достижения, но и цена государственной политики.
</a:t>
            </a:r>
            <a:endParaRPr lang="en-US" sz="986" dirty="0"/>
          </a:p>
        </p:txBody>
      </p:sp>
      <p:sp>
        <p:nvSpPr>
          <p:cNvPr id="12" name="Text 4"/>
          <p:cNvSpPr txBox="1"/>
          <p:nvPr/>
        </p:nvSpPr>
        <p:spPr>
          <a:xfrm>
            <a:off x="181292" y="3331265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Публичность повседневности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Афганистана, дефицита и бюрократии вывело повседневные проблемы в публичную сферу. То, что раньше обсуждали шепотом, стало предметом спора на страницах газет и журналов.
</a:t>
            </a:r>
            <a:endParaRPr lang="en-US" sz="937" dirty="0"/>
          </a:p>
        </p:txBody>
      </p:sp>
      <p:sp>
        <p:nvSpPr>
          <p:cNvPr id="13" name="Text 5"/>
          <p:cNvSpPr txBox="1"/>
          <p:nvPr/>
        </p:nvSpPr>
        <p:spPr>
          <a:xfrm>
            <a:off x="181292" y="4346238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как спор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изменила роль культуры: она перестала лишь транслировать единый взгляд и стала площадкой для конкурирующих оценок, новых жанров и прямой критики власти.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Позднесоветская культура между кризисом и свободой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откровенность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конца 1980-х отказывались от сглаженных образов и показывали семейные конфликты, бытовое напряжение и моральную растерянность. Это резко отличало их от привычного героического канона.
</a:t>
            </a:r>
            <a:endParaRPr lang="en-US" sz="928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без готовых ответов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«Маленькая Вера» и «Асса» стали знаками смены языка кино. Они говорили о молодых людях, городской среде и внутренней свободе без прежней обязательной риторики.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 вине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«Покаяние» вывело на экран тему исторической ответственности и личной вины. Зритель уже не мог воспринимать прошлое только как набор официальных формул.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дискуссии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Теледебаты и открытые обсуждения создали ощущение публичной полемики. Культура перестала быть монологом и все заметнее превращалась в пространство конкурирующих мнений.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 союзных республик составляли единое государство, но к концу 1991 года общий культурный код начал распадаться на разные исторические траектории.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составе СССР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 входили в СССР, и именно поэтому распад единого пространства оказался таким заметным для культуры и памяти.
</a:t>
            </a:r>
            <a:endParaRPr lang="en-US" sz="1973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культура между контролем и свободой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советской культуры показывает, что контроль не уничтожает творчество, а лишь меняет его формы. Чем сильнее сужались рамки официального, тем активнее возникали частные и неофициальные способы говорить.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2026-07-26T15:31:05Z</dcterms:created>
  <dcterms:modified xsi:type="dcterms:W3CDTF">2026-07-26T15:31:05Z</dcterms:modified>
</cp:coreProperties>
</file>