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«Лебедь, Щука и Рак»: басня о том, почему важно действовать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тянут воз каждый в свою сторону — и общее дело застревает. Почему так происходит?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(1769–1844) стал самым известным русским баснописцем. Басня — небольшое произведение, где часто действуют животные, а смысл понятен про людей. «Лебедь, Щука и Рак» впервые опубликована в 1814 году; в баснях обычно есть иносказание и мораль.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басня как литературный жанр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Трое героев решили везти воз с поклажей. Они дружно взялись за дело, но у каждого появилось своё представление о том, куда именно нужно тянуть. 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тянет воз вверх, словно рассчитывает на лёгкий и высокий путь. Щука берётся за работу иначе и тянет в воду, будто самое главное — движение по своему направлению. 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Рак начинает пятиться назад. Его движение противоположно остальным, поэтому усилия только расходятся, а не складываются в общий результат. 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воз не сдвигается с места. Герои стараются, но дело не продвигается, потому что их направления не совпадают, даже когда каждый уверен в своей правоте.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басни: что произошло с возом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действий: цель и направления не совпадают → усилия мешают друг другу → воз стоит на 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басне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Лебедь, Щука и Рак как образы героев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Щука: вода и упрямый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тянет в воду — там, где ей привычно и где она чувствует силу. Её действия выглядят решительными, но упрямство мешает договориться. В такой ситуации даже энергия не помогает: воз остаётся неподвижным, потому что усилия расходятся.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Лебедь: тянет к небу — мечта без 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связан с высотой и лёгкостью. Он будто действует по плану, который видит только он сам, и тянет воз вверх. Но когда другие тянут в иных направлениях, мечта не превращается в движение и общий результат не появляется.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Рак: шаг назад и противоположное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движется назад, поэтому его темп и направление становятся «противофазой» остальным. Он осторожен и медлит, из‑за чего работа идёт не вперёд, а вразнобой. В итоге общая задача не выполняется, хотя каждый старается по-своему.
</a:t>
            </a:r>
            <a:endParaRPr lang="en-US" sz="10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согласия любое дело распадается: даже если участники сильные и стараются, общий результат не появляется. 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басни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простой: договоритесь о направлении и правилах — и тогда работа станет реальной, а не попыткой «тянуть в никуда».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сначала нужна общая цель. Когда каждый действует по-своему, усилия не складываются, а только мешают друг другу. 
</a:t>
            </a:r>
            <a:endParaRPr lang="en-US" sz="9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 не сдвинулся: причины неудачи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фактор — несогласованность действий: даже при старании разных направлений силы не переходят в движение вперёд.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проблема в координации, а не в «хватит ли сил». Начать нужно с договорённости.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диаграммы: разные направления — 40%, отсутствие согласия — 30%, упрямство — 20%, спешка — 10%.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2641"/>
            <a:ext cx="3848986" cy="16697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басни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направление движения — черта характера — результат: у всех выходит одно и то же — воз не двигается.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и движения приводят к одинаковому итогу: дело не получается, потому что действия не согласованы.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басни И. А. Крылова «Лебедь, Щука и Рак».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басни: коротко, просто, выразительно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глаголов движения: тянет, рвётся, пятится. Такие слова быстро рисуют сцену в воображении и помогают почувствовать, как силы уходят «в разные стороны».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вверх, в воду и назад создают яркий контраст. Читатель сразу понимает, что Лебедь, Щука и Рак выбрали противоположные пути, поэтому общий рывок не получается.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короткая и ведёт к одному понятному выводу. Сцена с неподвижным возом остаётся в памяти, потому что её легко представить и обсудить на примерах из жизни.
</a:t>
            </a:r>
            <a:endParaRPr lang="en-US" sz="13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— это когда животные (или другие образы) показывают людей и их поведение. В «Лебеде, Щуке и Раке» характеры героев узнаются без сложных объяснений. 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использует образы, чтобы показать: работать вместе трудно, когда каждый отстаивает своё направление. Так басня превращается в понятный жизненный урок. 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аллегории произведение интересно и детям, и взрослым: смешная ситуация сразу становится поучительной и помогает говорить о командной работе простыми словами.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в басне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движения героев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тянет воз с одинаковым усердием, но выбирает своё направление: Лебедь стремится вверх, Щука — в воду, Рак — назад. Итоговое движение не складывается.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показывает: при разном векторе усилия взаимно гасятся. Даже старание каждого не приводит к результату без общей цели.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(без измеримых данных); “Лебедь, Щука и Рак”, И. А. Крылов.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потому, что трое героев прилагают усилия, но делают их по отдельности: воз вроде бы должен сдвинуться, однако в результате он стоит на месте.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из контраста направлений: Лебедь тянет вверх, Щука — в воду, Рак — назад. Их действия словно спорят друг с другом вместо того, чтобы помогать.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одновременно смешная и поучительная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Поучительность в том, что любая командная работа требует единого “куда”. Если каждый ориентируется на свой план, дело буксует независимо от силы участников.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простому правилу: договорённость важнее одних только стараний. Сначала согласуют цель и действия, а уже потом начинают работу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как символ общего дела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в школьной и домашней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в басне можно понимать как любое общее дело: школьный проект, игру, поручение или семейную помощь. Важно, что “воз” один, а попыток сдвинуть его тоже должно быть много, но согласованных.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воз и трудная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воз символизирует задачу, которую трудно выполнить одному человеку. Когда участники объединяются, результат возможен только при общей цели: без неё даже сильные усилия не дают продвижения.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049" y="1587736"/>
            <a:ext cx="3573902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без согласия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показывают, как отсутствие договорённости превращает работу в хаос и задержки, даже если участники стараются.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договорённость нужна до начала дела. Когда распределены роли и общий план, работа движется быстрее и без лишних конфликтов.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учебных и бытовых ситуаций (обобщение).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басни с жизнью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заданием каждый ученик может хотеть своё: один тянет к одной идее, другой — к другой. Если это не обсудить, группа начинает двигаться “в разные стороны”.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Разногласия вместо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не слушает, кто-то предлагает другое, а третий спорит о деталях. В итоге команда тратит время на выяснение, как делать, а не на саму работу.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усилий не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все что-то делают, результаты не складываются: плакат получается разрозненным, сценка — несобранной, проект — с пробелами. Общая цель остаётся неясной.
</a:t>
            </a:r>
            <a:endParaRPr lang="en-US" sz="1313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Договорённость и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договорились о цели, распределили роли и согласовали правила, появляется единое направление. Тогда работа продвигается быстрее, а качество заметно улучшается.
</a:t>
            </a:r>
            <a:endParaRPr lang="en-US" sz="13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командной работы: от цели к совместному выполнению.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избежать ситуации из басни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видны у героев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можно представить как четыре заметные черты: упрямство, самостоятельность, движение “в противоположную сторону” и общая склонность действовать без согласования. Из-за этого итог не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видно: согласованность низкая у всех, поэтому разные характеры не приводят к общему результату. Важно выравнивать действия вокруг общей цели.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оценка качеств по тексту басни; И. А. Крылов, “Лебедь, Щука и Рак”.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короткая и легко запоминается: она сразу показывает знакомую ситуацию, где есть старание, но нет согласованных действий. Поэтому смысл понимается быстро.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про Лебедя, Щуку и Рака стала устойчивой, потому что точно описывает неслаженную работу. Её используют, когда усилия есть, а общего результата нет.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остаётся известной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идея объясняется без сложных терминов: если каждый тянет в свою сторону, общее дело не продвигается. Именно такая “понятность” помогает басне жить в учебной программе и разговорной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важнее, чем усилия каждого по отдельности. Если участники работают без единого направления, даже старание и старания по силам не превращаются в результат.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 должна быть понятна всем: что делаем и зачем. Когда цель ясна, проще договориться о том, кто и как вносит свой вклад в общее дело.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упрямство мешают работе, потому что задерживают движение вперёд и создают лишние трения в группе. Время уходит на выяснения, а не на выполнение.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договариваться заранее и действовать вместе: обсудить план, распределить роли и проверить, совпадают ли действия с общим замыслом.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читателя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басня Крылова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показывает: успех зависит не только от силы, но и от единства. Лебедь, Щука и Рак не сдвинули воз, потому что тянули в разные стороны.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2026-05-12T20:59:07Z</dcterms:created>
  <dcterms:modified xsi:type="dcterms:W3CDTF">2026-05-12T20:59:07Z</dcterms:modified>
</cp:coreProperties>
</file>