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Как, откуда и куда?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обычных вещей вокруг нас.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знакомых вещей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хлеб, письмо и мусор каждый день совершают свой путь. Если спросить, откуда они берутся и куда потом попадают, мир вокруг становится понятнее и гораздо интереснее для наблюдения.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175" y="138400"/>
            <a:ext cx="8437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любой вещи есть начало пути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831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всё начинается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— это место, где вещь или явление впервые появляется. У воды, хлеба, одежды и письма начало бывает разным, но у каждого пути есть первая точка.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831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труд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начало пути связано и с природой, и с работой людей. Зерно растёт в поле, ткань делают на фабрике, а письмо появляется, когда его пишет человек.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248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продолжается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появления вещь не стоит на месте: её везут, передают, используют или хранят. По дороге она проходит через разные места и попадает к нужным людям.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1248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тоже важен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любой вещи есть не только начало, но и конец пути. Иногда это кран, стол, почтовый ящик или мусорный контейнер — место, где путь меняется дальше.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воды: от тучи до крана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395900" y="1185651"/>
            <a:ext cx="1791600" cy="74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и осадки
</a:t>
            </a:r>
            <a:pPr algn="l" indent="0" marL="0">
              <a:lnSpc>
                <a:spcPct val="100000"/>
              </a:lnSpc>
              <a:buNone/>
            </a:pPr>
            <a:r>
              <a:rPr lang="en-US" sz="43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поднимается в воздух, собирается в облака и потом возвращается на землю дождём или снегом. Так начинается её большой круговорот, который не прекращается.
</a:t>
            </a:r>
            <a:endParaRPr lang="en-US" sz="934" dirty="0"/>
          </a:p>
        </p:txBody>
      </p:sp>
      <p:sp>
        <p:nvSpPr>
          <p:cNvPr id="13" name="Text 3"/>
          <p:cNvSpPr txBox="1"/>
          <p:nvPr/>
        </p:nvSpPr>
        <p:spPr>
          <a:xfrm>
            <a:off x="395900" y="4021150"/>
            <a:ext cx="1791600" cy="74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воды
</a:t>
            </a:r>
            <a:pPr algn="l" indent="0" marL="0">
              <a:lnSpc>
                <a:spcPct val="100000"/>
              </a:lnSpc>
              <a:buNone/>
            </a:pPr>
            <a:r>
              <a:rPr lang="en-US" sz="4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тем как попасть в дом, вода проходит очистку. Её делают безопасной и пригодной для использования, чтобы можно было пить, мыть руки и готовить еду.
</a:t>
            </a:r>
            <a:endParaRPr lang="en-US" sz="1018" dirty="0"/>
          </a:p>
        </p:txBody>
      </p:sp>
      <p:sp>
        <p:nvSpPr>
          <p:cNvPr id="14" name="Text 4"/>
          <p:cNvSpPr txBox="1"/>
          <p:nvPr/>
        </p:nvSpPr>
        <p:spPr>
          <a:xfrm>
            <a:off x="2526200" y="1185576"/>
            <a:ext cx="1791600" cy="74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доме
</a:t>
            </a:r>
            <a:pPr algn="l" indent="0" marL="0">
              <a:lnSpc>
                <a:spcPct val="100000"/>
              </a:lnSpc>
              <a:buNone/>
            </a:pPr>
            <a:r>
              <a:rPr lang="en-US" sz="47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крана вода приходит на кухню, в ванную и в школу. Мы пользуемся ею каждый день, часто даже не задумываясь, какой длинный путь она прошла.
</a:t>
            </a:r>
            <a:endParaRPr lang="en-US" sz="1035" dirty="0"/>
          </a:p>
        </p:txBody>
      </p:sp>
      <p:sp>
        <p:nvSpPr>
          <p:cNvPr id="15" name="Text 5"/>
          <p:cNvSpPr txBox="1"/>
          <p:nvPr/>
        </p:nvSpPr>
        <p:spPr>
          <a:xfrm>
            <a:off x="395900" y="2606048"/>
            <a:ext cx="1791600" cy="74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водохранилища
</a:t>
            </a:r>
            <a:pPr algn="l" indent="0" marL="0">
              <a:lnSpc>
                <a:spcPct val="100000"/>
              </a:lnSpc>
              <a:buNone/>
            </a:pPr>
            <a:r>
              <a:rPr lang="en-US" sz="47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Попав на землю, вода собирается в реках, озёрах и водохранилищах. Эти места помогают сохранить запас воды для людей, животных и растений.
</a:t>
            </a:r>
            <a:endParaRPr lang="en-US" sz="1035" dirty="0"/>
          </a:p>
        </p:txBody>
      </p:sp>
      <p:sp>
        <p:nvSpPr>
          <p:cNvPr id="16" name="Text 6"/>
          <p:cNvSpPr txBox="1"/>
          <p:nvPr/>
        </p:nvSpPr>
        <p:spPr>
          <a:xfrm>
            <a:off x="2526196" y="2606048"/>
            <a:ext cx="1791600" cy="74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в природу
</a:t>
            </a:r>
            <a:pPr algn="l" indent="0" marL="0">
              <a:lnSpc>
                <a:spcPct val="100000"/>
              </a:lnSpc>
              <a:buNone/>
            </a:pPr>
            <a:r>
              <a:rPr lang="en-US" sz="47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использования вода уходит по трубам, очищается ещё раз и возвращается в природу. Она не исчезает, а продолжает свой путь снова и снова.
</a:t>
            </a:r>
            <a:endParaRPr lang="en-US" sz="103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движется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воды от осадков до возврата в природу.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46050" y="228800"/>
            <a:ext cx="84312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Хлеб: длинная дорога от поля до стола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823175" y="1337300"/>
            <a:ext cx="2125800" cy="163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 в поле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начинается с зерна. Оно растёт в поле, набирается силы под солнцем и дождём, а потом становится сырьём для будущего хлеба.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730600" y="1337300"/>
            <a:ext cx="2125800" cy="163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Уборка урожая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зерно созревает, его собирают комбайном. Эта машина помогает быстро убрать урожай, чтобы он не пропал и вовремя отправился дальше.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638025" y="1337300"/>
            <a:ext cx="2125800" cy="163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Мельница и мука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 везут на мельницу, где из него делают муку. Без этого шага нельзя испечь хлеб, булочки или батоны.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2266537" y="3178204"/>
            <a:ext cx="2125800" cy="163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Печь и румяная корочка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муки пекарь готовит тесто и отправляет его в печь. Именно там хлеб становится ароматным, мягким и с вкусной корочкой.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173963" y="3178204"/>
            <a:ext cx="2125800" cy="163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у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хлеб попадает в магазин, а потом — к нам на стол. За одним кусочком стоят труд многих людей и длинный путь от поля.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Ткань, нитки и готовая одежда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футболка
</a:t>
            </a:r>
            <a:pPr algn="ctr" indent="0" marL="0">
              <a:lnSpc>
                <a:spcPct val="100000"/>
              </a:lnSpc>
              <a:buNone/>
            </a:pPr>
            <a:r>
              <a:rPr lang="en-US" sz="54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хлопок собирают, превращают в нити и ткут ткань. Потом на фабрике её кроят, сшивают и украшают. Только после этого футболка отправляется в магазин, где её ждёт покупатель.
</a:t>
            </a:r>
            <a:endParaRPr lang="en-US" sz="1273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становится тёплой вещью
</a:t>
            </a:r>
            <a:pPr algn="ctr" indent="0" marL="0">
              <a:lnSpc>
                <a:spcPct val="100000"/>
              </a:lnSpc>
              <a:buNone/>
            </a:pPr>
            <a:r>
              <a:rPr lang="en-US" sz="48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получают от животных, а затем очищают, прядут и превращают в ткань или пряжу. Из неё шьют свитеры, шапки и шарфы, которые помогают согреться зимой. Тёплая вещь проходит длинный и аккуратный путь.
</a:t>
            </a:r>
            <a:endParaRPr lang="en-US" sz="1139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Лён и заботливые руки
</a:t>
            </a:r>
            <a:pPr algn="ctr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Лён сначала растёт на поле, потом его обрабатывают и делают из него ткань. После раскроя и шитья получается одежда, которая попадает к людям через магазин. Одна рубашка может побывать в руках многих мастеров.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451" y="1106117"/>
            <a:ext cx="176250" cy="14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7998" y="3096535"/>
            <a:ext cx="150043" cy="17147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7851" y="1098283"/>
            <a:ext cx="176250" cy="1566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12498" y="3096535"/>
            <a:ext cx="150043" cy="171478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вещам добираться до людей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Грузовик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Грузовик перевозит продукты, одежду и коробки по дорогам. Он помогает доставлять товары туда, куда трудно дойти пешком, особенно если путь длинный.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 удобно везёт много груза сразу. Он соединяет города и помогает быстро перевозить большие партии товаров, не теряя ни хлеба, ни книг.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Корабль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Корабль нужен, когда путь проходит через море или реку. Он доставляет грузы далеко и часто перевозит сразу очень много товаров.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 и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Коробки, пакеты и контейнеры защищают вещи в дороге. Благодаря упаковке продукты и предметы не теряются, не ломаются и приезжают в хорошем виде.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713350" y="228800"/>
            <a:ext cx="39996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 посылка: путь к адресату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82910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отправляет
</a:t>
            </a:r>
            <a:pPr algn="l" indent="0" marL="0">
              <a:lnSpc>
                <a:spcPct val="100000"/>
              </a:lnSpc>
              <a:buNone/>
            </a:pPr>
            <a:r>
              <a:rPr lang="en-US" sz="69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письмо пишет отправитель. Он обращается к другому человеку, а затем аккуратно подписывает конверт, чтобы письмо не заблудилось по дороге.
</a:t>
            </a:r>
            <a:endParaRPr lang="en-US" sz="1388" dirty="0"/>
          </a:p>
        </p:txBody>
      </p:sp>
      <p:sp>
        <p:nvSpPr>
          <p:cNvPr id="11" name="Text 3"/>
          <p:cNvSpPr txBox="1"/>
          <p:nvPr/>
        </p:nvSpPr>
        <p:spPr>
          <a:xfrm>
            <a:off x="5182910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Почтовое отделение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или посылка попадают в почтовое отделение. Там их принимают, ставят отметки и готовят к дальнейшему путешествию к нужному адресу.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7727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 отправка
</a:t>
            </a:r>
            <a:pPr algn="l" indent="0" marL="0">
              <a:lnSpc>
                <a:spcPct val="100000"/>
              </a:lnSpc>
              <a:buNone/>
            </a:pPr>
            <a:r>
              <a:rPr lang="en-US" sz="66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Посылку взвешивают и иногда проверяют, чтобы всё было правильно. Потом письма и коробки сортируют и отправляют дальше — в другой район или город.
</a:t>
            </a:r>
            <a:endParaRPr lang="en-US" sz="1337" dirty="0"/>
          </a:p>
        </p:txBody>
      </p:sp>
      <p:sp>
        <p:nvSpPr>
          <p:cNvPr id="13" name="Text 5"/>
          <p:cNvSpPr txBox="1"/>
          <p:nvPr/>
        </p:nvSpPr>
        <p:spPr>
          <a:xfrm>
            <a:off x="7217727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нужному человеку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 на конверте или коробке помогает доставить отправление точно туда, куда нужно. В конце его получает адресат, и путь завершается.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почта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письма или посылки от отправителя до получателя.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Мусор: откуда он берётся и куда уезжает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884432" y="1037175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обычных дел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появляется почти незаметно: после обеда, рисования, уроков, игр и маленького ремонта. Это могут быть бумага, упаковка, стекло, остатки еды и сломанные вещи.
</a:t>
            </a:r>
            <a:endParaRPr lang="en-US" sz="1359" dirty="0"/>
          </a:p>
        </p:txBody>
      </p:sp>
      <p:sp>
        <p:nvSpPr>
          <p:cNvPr id="11" name="Text 3"/>
          <p:cNvSpPr txBox="1"/>
          <p:nvPr/>
        </p:nvSpPr>
        <p:spPr>
          <a:xfrm>
            <a:off x="4884432" y="3021600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отходов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весь мусор одинаковый. Одни отходы можно переработать, другие нужно утилизировать безопасно. Поэтому важно сразу замечать, что можно сложить отдельно, а что — в общий контейнер.
</a:t>
            </a:r>
            <a:endParaRPr lang="en-US" sz="1254" dirty="0"/>
          </a:p>
        </p:txBody>
      </p:sp>
      <p:sp>
        <p:nvSpPr>
          <p:cNvPr id="12" name="Text 4"/>
          <p:cNvSpPr txBox="1"/>
          <p:nvPr/>
        </p:nvSpPr>
        <p:spPr>
          <a:xfrm>
            <a:off x="7144832" y="1037175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помогает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бросать мусор куда попало, его трудно собрать и разобрать. Когда отходы лежат в правильном месте, их легче увезти, отсортировать и отправить дальше по правилам.
</a:t>
            </a:r>
            <a:endParaRPr lang="en-US" sz="1379" dirty="0"/>
          </a:p>
        </p:txBody>
      </p:sp>
      <p:sp>
        <p:nvSpPr>
          <p:cNvPr id="13" name="Text 5"/>
          <p:cNvSpPr txBox="1"/>
          <p:nvPr/>
        </p:nvSpPr>
        <p:spPr>
          <a:xfrm>
            <a:off x="7144832" y="3021600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порядок — большая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67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привычка не мусорить и убирать за собой делает двор, класс и дом чище. А ещё она помогает людям, которые каждый день вывозят и обрабатывают отходы.
</a:t>
            </a:r>
            <a:endParaRPr lang="en-US" sz="134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65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350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— полезная привычка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572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Газета на новый лист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тетрадные листы, коробки и газеты не обязательно становятся мусором навсегда. Если бумагу собрать отдельно и не намочить, её можно отправить на переработку и сделать из неё новую бумагу. Так один лист получает вторую жизнь.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Банка, которой не скучно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Стеклянная банка после компота или варенья может снова пригодиться. Чистое стекло собирают отдельно, чтобы потом переплавить его и изготовить новые банки, бутылки или другие стеклянные вещи. Это аккуратная работа, а не волшебство.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1977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без путаницы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Пластиковые бутылки и упаковки тоже можно собирать раздельно. Когда они чистые и не смешаны с едой и грязью, их проще переработать в новые изделия. Такая привычка помогает экономить природные материалы и наводить порядок.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мусора после контейнера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отходы проходят путь от дома до переработки или безопасной утилизации.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берутся продукты на столе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Выращивание и забота
</a:t>
            </a:r>
            <a:pPr algn="ctr" indent="0" marL="0">
              <a:lnSpc>
                <a:spcPct val="100000"/>
              </a:lnSpc>
              <a:buNone/>
            </a:pPr>
            <a:r>
              <a:rPr lang="en-US" sz="5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растут на грядках, а животным на ферме нужен уход. Люди кормят, поливают и наблюдают, чтобы продукты появились вовремя и были качественными.
</a:t>
            </a:r>
            <a:endParaRPr lang="en-US" sz="1381" dirty="0"/>
          </a:p>
        </p:txBody>
      </p:sp>
      <p:sp>
        <p:nvSpPr>
          <p:cNvPr id="10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Хранение и перевозка
</a:t>
            </a:r>
            <a:pPr algn="ctr" indent="0" marL="0">
              <a:lnSpc>
                <a:spcPct val="100000"/>
              </a:lnSpc>
              <a:buNone/>
            </a:pPr>
            <a:r>
              <a:rPr lang="en-US" sz="5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продукты аккуратно упаковывают, охлаждают или хранят в специальных условиях. Потом их везут в магазин, чтобы они не испортились по дороге.
</a:t>
            </a:r>
            <a:endParaRPr lang="en-US" sz="1381" dirty="0"/>
          </a:p>
        </p:txBody>
      </p:sp>
      <p:sp>
        <p:nvSpPr>
          <p:cNvPr id="11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Сбор урожая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приходит срок, овощи собирают, молоко доят, яйца берут из курятника, а рыбу ловят или выращивают. После этого продукты не должны долго ждать.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375788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Покупка и стол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магазине продукты выбирают покупатели, а дома они оказываются на кухне и на столе. Так длинный путь заканчивается вкусным обедом или ужином.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6050" y="228800"/>
            <a:ext cx="4720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товары попадают в магазин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781335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складе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товары хранятся на складе, где их считают, проверяют и готовят к отправке. Здесь важно не перепутать коробки и не поставить рядом то, что должно ехать в разные магазины.
</a:t>
            </a:r>
            <a:endParaRPr lang="en-US" sz="1356" dirty="0"/>
          </a:p>
        </p:txBody>
      </p:sp>
      <p:sp>
        <p:nvSpPr>
          <p:cNvPr id="11" name="Text 3"/>
          <p:cNvSpPr txBox="1"/>
          <p:nvPr/>
        </p:nvSpPr>
        <p:spPr>
          <a:xfrm>
            <a:off x="781335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дороге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груз везут в город на машине, поезде или другом транспорте. В пути помогают дороги, погрузка и люди, которые следят, чтобы всё доехало вовремя и без повреждений.
</a:t>
            </a:r>
            <a:endParaRPr lang="en-US" sz="1356" dirty="0"/>
          </a:p>
        </p:txBody>
      </p:sp>
      <p:sp>
        <p:nvSpPr>
          <p:cNvPr id="12" name="Text 4"/>
          <p:cNvSpPr txBox="1"/>
          <p:nvPr/>
        </p:nvSpPr>
        <p:spPr>
          <a:xfrm>
            <a:off x="2816152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полках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магазине работники раскладывают товары по местам, чтобы покупателям было легко найти нужное. Чистые полки, ценники и порядок помогают не заблудиться даже самому торопливому покупателю.
</a:t>
            </a:r>
            <a:endParaRPr lang="en-US" sz="1307" dirty="0"/>
          </a:p>
        </p:txBody>
      </p:sp>
      <p:sp>
        <p:nvSpPr>
          <p:cNvPr id="13" name="Text 5"/>
          <p:cNvSpPr txBox="1"/>
          <p:nvPr/>
        </p:nvSpPr>
        <p:spPr>
          <a:xfrm>
            <a:off x="2816152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покупателя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покупки товар отправляется домой и начинает служить людям. За одной маленькой коробкой часто стоят ферма, завод, склад, транспорт и труд множества взрослых.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вещи пройти путь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людей и места, которые участвуют в дороге товара от создания до покупки.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738" y="1911501"/>
            <a:ext cx="334200" cy="33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9088" y="1911501"/>
            <a:ext cx="334200" cy="33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9288" y="1911501"/>
            <a:ext cx="250650" cy="33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вопроса о любой вещи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09600" y="2440351"/>
            <a:ext cx="2599800" cy="18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Откуда?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вопрос помогает найти начало пути вещи. Так можно узнать, где она появилась: в природе, на фабрике, в мастерской или у человека, который её сделал.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360950" y="2440351"/>
            <a:ext cx="2599800" cy="18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Как?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вопрос показывает способ движения или создания. Он помогает понять, как вещь сделали, упаковали, перевезли или передали, прежде чем она оказалась рядом с нами.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289375" y="2440351"/>
            <a:ext cx="2599800" cy="18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Куда?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вопрос подсказывает, где у вещи будет продолжение пути. Иногда она попадёт домой, в школу или в магазин, а иногда отправится на переработку или хранение.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дома и в школе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86625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бутылка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Бутылка с водой кажется очень обычной, но у неё есть путь: воду добыли, очистили, разлили и привезли. Если присмотреться, даже маленькая бутылка становится целой историей.
</a:t>
            </a:r>
            <a:endParaRPr lang="en-US" sz="1140" dirty="0"/>
          </a:p>
        </p:txBody>
      </p:sp>
      <p:sp>
        <p:nvSpPr>
          <p:cNvPr id="11" name="Text 3"/>
          <p:cNvSpPr txBox="1"/>
          <p:nvPr/>
        </p:nvSpPr>
        <p:spPr>
          <a:xfrm>
            <a:off x="405725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 и тетради
</a:t>
            </a:r>
            <a:pPr algn="l" indent="0" marL="0">
              <a:lnSpc>
                <a:spcPct val="100000"/>
              </a:lnSpc>
              <a:buNone/>
            </a:pPr>
            <a:r>
              <a:rPr lang="en-US" sz="59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 в классе, тетради и учебники тоже не появляются сами. Их делают на заводе, упаковывают и доставляют в школу, чтобы дети могли учиться каждый день.
</a:t>
            </a:r>
            <a:endParaRPr lang="en-US" sz="1195" dirty="0"/>
          </a:p>
        </p:txBody>
      </p:sp>
      <p:sp>
        <p:nvSpPr>
          <p:cNvPr id="12" name="Text 4"/>
          <p:cNvSpPr txBox="1"/>
          <p:nvPr/>
        </p:nvSpPr>
        <p:spPr>
          <a:xfrm>
            <a:off x="2544696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в столовой
</a:t>
            </a:r>
            <a:pPr algn="l" indent="0" marL="0">
              <a:lnSpc>
                <a:spcPct val="100000"/>
              </a:lnSpc>
              <a:buNone/>
            </a:pPr>
            <a:r>
              <a:rPr lang="en-US" sz="61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 в столовой проходит длинную дорогу: продукты выращивают, собирают, везут и готовят. За одной тарелкой супа обычно скрывается работа многих людей.
</a:t>
            </a:r>
            <a:endParaRPr lang="en-US" sz="1233" dirty="0"/>
          </a:p>
        </p:txBody>
      </p:sp>
      <p:sp>
        <p:nvSpPr>
          <p:cNvPr id="13" name="Text 5"/>
          <p:cNvSpPr txBox="1"/>
          <p:nvPr/>
        </p:nvSpPr>
        <p:spPr>
          <a:xfrm>
            <a:off x="2563796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 в рюкзаке
</a:t>
            </a:r>
            <a:pPr algn="l" indent="0" marL="0">
              <a:lnSpc>
                <a:spcPct val="100000"/>
              </a:lnSpc>
              <a:buNone/>
            </a:pPr>
            <a:r>
              <a:rPr lang="en-US" sz="63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пенал и одежда в рюкзаке могут приехать из разных мест. Если спросить, откуда они взялись, можно узнать много интересного о привычных вещах.
</a:t>
            </a:r>
            <a:endParaRPr lang="en-US" sz="127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рассуждать о любой вещи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вопросов помогает внимательно смотреть на предмет и понимать его путь.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всего есть свой путь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хлеб, одежда, письма, продукты и даже мусор не появляются просто так. Когда мы замечаем их путь, мир становится понятнее, а труд людей — заметнее и ценнее.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2026-05-25T17:59:20Z</dcterms:created>
  <dcterms:modified xsi:type="dcterms:W3CDTF">2026-05-25T17:59:20Z</dcterms:modified>
</cp:coreProperties>
</file>