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D64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квадратов: одна из самых полезных формул алгебры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помогает быстро упрощать выражения и находить ответ.
</a:t>
            </a:r>
            <a:pPr algn="ctr" indent="0" marL="0">
              <a:lnSpc>
                <a:spcPct val="100000"/>
              </a:lnSpc>
              <a:buNone/>
            </a:pPr>
            <a:r>
              <a:rPr lang="en-US" sz="36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формула важна в 7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часто встречается в первых преобразованиях выражений, помогает в устном счёте и подготавливает к более сложным темам алгебры, включая уравнения и дроби.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квадратом числа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само себя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получают, когда число умножают на само себя: 6² означает 6·6, а x² — x·x. Это одно из самых простых алгебраических действий.
</a:t>
            </a:r>
            <a:endParaRPr lang="en-US" sz="2461" dirty="0"/>
          </a:p>
        </p:txBody>
      </p:sp>
      <p:sp>
        <p:nvSpPr>
          <p:cNvPr id="11" name="Text 3"/>
          <p:cNvSpPr txBox="1"/>
          <p:nvPr/>
        </p:nvSpPr>
        <p:spPr>
          <a:xfrm>
            <a:off x="130835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легко запомнить: 10²=100, 6²=36. У буквенных выражений смысл тот же, только вместо числа используется переменная или более сложная запись.
</a:t>
            </a:r>
            <a:endParaRPr lang="en-US" sz="2461" dirty="0"/>
          </a:p>
        </p:txBody>
      </p:sp>
      <p:sp>
        <p:nvSpPr>
          <p:cNvPr id="12" name="Text 4"/>
          <p:cNvSpPr txBox="1"/>
          <p:nvPr/>
        </p:nvSpPr>
        <p:spPr>
          <a:xfrm>
            <a:off x="192085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Неотрицательный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любого целого числа не бывает отрицательным. Даже если число со знаком минус, после возведения в квадрат получается положительное значение или ноль.
</a:t>
            </a:r>
            <a:endParaRPr lang="en-US" sz="2461" dirty="0"/>
          </a:p>
        </p:txBody>
      </p:sp>
      <p:sp>
        <p:nvSpPr>
          <p:cNvPr id="13" name="Text 5"/>
          <p:cNvSpPr txBox="1"/>
          <p:nvPr/>
        </p:nvSpPr>
        <p:spPr>
          <a:xfrm>
            <a:off x="2520825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формулой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разности квадратов оба члена должны быть квадратами, а между ними стоит минус. Именно это позволяет заменить запись одной специальной формулой.
</a:t>
            </a:r>
            <a:endParaRPr lang="en-US" sz="246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формула разности квадратов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выглядит так: a²−b²=(a−b) (a+b). Она работает для чисел и букв, если оба слагаемых действительно являются квадратами.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раскрытии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раскрыть скобки справа, получится a²+ab−ab−b². Средние слагаемые ab и −ab взаимно уничтожаются, и остаётся исходная разность квадратов.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формуле можно быстро раскладывать выражения на множители и проверять ответ обратным действием. Это экономит время и делает запись аккуратнее.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разность квадратов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выражения по школьному правилу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работает без ошибок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Раскрытие скобок
</a:t>
            </a:r>
            <a:pPr algn="l" indent="0" marL="0">
              <a:lnSpc>
                <a:spcPct val="100000"/>
              </a:lnSpc>
              <a:buNone/>
            </a:pPr>
            <a:r>
              <a:rPr lang="en-US" sz="1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(a−b) (a+b) используют правило раскрытия скобок. Получается a·a+a·b−b·a−b·b, то есть выражение из четырёх произведений.
</a:t>
            </a:r>
            <a:endParaRPr lang="en-US" sz="2587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средних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Слагаемые ab и −ab противоположны, поэтому они сокращаются. Из-за этого в ответе не остаётся лишних частей, и формула даёт точный результат.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2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упрощения запись превращается в a²+ab−ab−b². Первые и последние члены остаются, а средние показывают, как возникает разность квадратов.
</a:t>
            </a:r>
            <a:endParaRPr lang="en-US" sz="2514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Частный случай умножения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 — это особый случай умножения двучлена на двучлен. Правило всегда даёт один и тот же вид ответа, если знаки и скобки записаны правильно.
</a:t>
            </a:r>
            <a:endParaRPr lang="en-US" sz="2519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показаны одинаковые результаты двух способов вычисления для каждого примера.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значений подтверждает, что формула работает надёжно и даёт тот же ответ, что и прямой счёт.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формулы на числовых примерах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учебные примеры по алгебре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примеры без букв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50²−49²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50²−49²=(50−49) (50+49)=1·99=99. Здесь числа отличаются всего на единицу, поэтому формула позволяет быстро получить ответ без длинных вычислений.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18²−12²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18²−12²=(18−12) (18+12)=6·30=180. Сначала находят разность чисел, а потом их сумму, после чего остаётся только перемножить два простых множителя.
</a:t>
            </a:r>
            <a:endParaRPr lang="en-US" sz="2800" dirty="0"/>
          </a:p>
        </p:txBody>
      </p:sp>
      <p:sp>
        <p:nvSpPr>
          <p:cNvPr id="9" name="Text 3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101²−99²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101²−99²=(101−99) (101+99)=2·200=400. Когда числа стоят близко друг к другу, формула особенно удобна и заметно ускоряет счёт.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записи появляются буквы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Буквенные выражения тоже можно разложить по формуле, если каждый член является квадратом. Например, x²−16 превращается в (x−4) (x+4), а 9y²−1 — в (3y−1) (3y+1). Здесь важно сначала увидеть квадрат, а затем подобрать его корень.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помогает наглядная схема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 двумя квадратами разного размера показывает, что из большой площади вычитают меньшую. Оставшаяся часть переходит в прямоугольник со сторонами a−b и a+b, поэтому запись a²−b² заменяется двумя скобками.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с буквами
</a:t>
            </a:r>
            <a:endParaRPr lang="en-US" sz="5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формулу можно применять, а когда нельзя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в каких выражениях формула разности квадратов подходит, а в каких нет.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тогда, когда есть разность двух квадратов. Если стоит плюс или один член не является квадратом, применять её нельзя.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83400" y="419100"/>
            <a:ext cx="14556600" cy="22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1053185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формулу с квадратом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записывают (a−b)² вместо a²−b². Это разные выражения: в первом случае есть квадрат разности, а во втором — разность двух квадратов.
</a:t>
            </a:r>
            <a:endParaRPr lang="en-US" sz="2700" dirty="0"/>
          </a:p>
        </p:txBody>
      </p:sp>
      <p:sp>
        <p:nvSpPr>
          <p:cNvPr id="11" name="Text 3"/>
          <p:cNvSpPr txBox="1"/>
          <p:nvPr/>
        </p:nvSpPr>
        <p:spPr>
          <a:xfrm>
            <a:off x="5272576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условие о квадратах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работает только тогда, когда оба слагаемых действительно являются квадратами. Если второй член не квадрат, разложение по этой записи будет неверным.
</a:t>
            </a:r>
            <a:endParaRPr lang="en-US" sz="2700" dirty="0"/>
          </a:p>
        </p:txBody>
      </p:sp>
      <p:sp>
        <p:nvSpPr>
          <p:cNvPr id="12" name="Text 4"/>
          <p:cNvSpPr txBox="1"/>
          <p:nvPr/>
        </p:nvSpPr>
        <p:spPr>
          <a:xfrm>
            <a:off x="9497508" y="3589775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Теряют знак минус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разложении ученики иногда неверно ставят знаки в скобках. Проверка раскрытием скобок сразу показывает, сохранилась ли исходная разность без искажений.
</a:t>
            </a:r>
            <a:endParaRPr lang="en-US" sz="2700" dirty="0"/>
          </a:p>
        </p:txBody>
      </p:sp>
      <p:sp>
        <p:nvSpPr>
          <p:cNvPr id="13" name="Text 5"/>
          <p:cNvSpPr txBox="1"/>
          <p:nvPr/>
        </p:nvSpPr>
        <p:spPr>
          <a:xfrm>
            <a:off x="13722492" y="3588250"/>
            <a:ext cx="3517800" cy="41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суммой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a²+b² нельзя преобразовать по этой формуле, потому что между частями стоит плюс. Чтобы не ошибиться, сначала нужно внимательно смотреть на знак между членами.
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быстрее находить разность квадратов в примерах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1441600" y="250400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форму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убедитесь, что перед вами два слагаемых и между ними стоит минус. Затем попробуйте представить каждое из них как квадрат числа, буквы или выражения.
</a:t>
            </a:r>
            <a:endParaRPr lang="en-US" sz="2519" dirty="0"/>
          </a:p>
        </p:txBody>
      </p:sp>
      <p:sp>
        <p:nvSpPr>
          <p:cNvPr id="9" name="Text 2"/>
          <p:cNvSpPr txBox="1"/>
          <p:nvPr/>
        </p:nvSpPr>
        <p:spPr>
          <a:xfrm>
            <a:off x="1441600" y="59888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Запишите две скобки
</a:t>
            </a:r>
            <a:pPr algn="l" indent="0" marL="0">
              <a:lnSpc>
                <a:spcPct val="100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квадраты найдены, используйте формулу a²−b²=(a−b) (a+b). В буквенных примерах важно аккуратно подобрать оба знака и не менять порядок членов.
</a:t>
            </a:r>
            <a:endParaRPr lang="en-US" sz="2519" dirty="0"/>
          </a:p>
        </p:txBody>
      </p:sp>
      <p:sp>
        <p:nvSpPr>
          <p:cNvPr id="10" name="Text 3"/>
          <p:cNvSpPr txBox="1"/>
          <p:nvPr/>
        </p:nvSpPr>
        <p:spPr>
          <a:xfrm>
            <a:off x="12126550" y="4296750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Найдите корни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23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видны 49, 16, 9x² или 25a², сразу определите, чему равен соответствующий квадратный корень. Это помогает быстро перейти к нужной записи в скобках.
</a:t>
            </a:r>
            <a:endParaRPr lang="en-US" sz="2384" dirty="0"/>
          </a:p>
        </p:txBody>
      </p:sp>
      <p:sp>
        <p:nvSpPr>
          <p:cNvPr id="11" name="Text 4"/>
          <p:cNvSpPr txBox="1"/>
          <p:nvPr/>
        </p:nvSpPr>
        <p:spPr>
          <a:xfrm>
            <a:off x="12126550" y="7764375"/>
            <a:ext cx="46095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преобразования полезно раскрыть скобки или умножить полученные множители обратно. Такая проверка занимает мало времени и помогает заметить ошибку до сдачи работы.
</a:t>
            </a:r>
            <a:endParaRPr lang="en-US" sz="2427" dirty="0"/>
          </a:p>
        </p:txBody>
      </p:sp>
      <p:sp>
        <p:nvSpPr>
          <p:cNvPr id="12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показано, что во всех примерах достаточно выполнить одно умножение и один вычитательный шаг вместо громоздкого возведения в квадрат.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числа друг к другу, тем заметнее сокращается объём вычислений и тем удобнее использовать формулу.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формула экономит время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18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числа основных действий по формуле и при прямом вычислении; данные не являются измерением
</a:t>
            </a:r>
            <a:endParaRPr lang="en-US" sz="118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формулами сокращённого умножения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Похожа по структуре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читается легче, если помнить соседние формулы: квадрат суммы и квадрат разности. Все три правила помогают быстро узнавать знакомые алгебраические формы.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вместе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раскрытии скобок, упрощении выражений и преобразовании многочленов эти формулы часто используются рядом. Одна формула подсказывает, как превратить запись в более удобный вид.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Упрощают проверку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формулы выучены уверенно, легче замечать ошибки в вычислениях и ответах. Это особенно полезно в 7 классе, когда важно действовать точно и без лишних шагов.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1275" y="2118335"/>
            <a:ext cx="7900200" cy="53928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286625" y="2083614"/>
            <a:ext cx="7900200" cy="542367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 формулы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1101270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Квадрат, внутри которого спрятан прямоугольник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Представим большой квадрат со стороной a и маленький квадрат со стороной b. Если из большей площади вычесть меньшую, остаётся фигура, которую можно перестроить в прямоугольник. Его стороны равны a−b и a+b, поэтому площади совпадают.
</a:t>
            </a:r>
            <a:endParaRPr lang="en-US" sz="2086" dirty="0"/>
          </a:p>
        </p:txBody>
      </p:sp>
      <p:sp>
        <p:nvSpPr>
          <p:cNvPr id="8" name="Text 3"/>
          <p:cNvSpPr txBox="1"/>
          <p:nvPr/>
        </p:nvSpPr>
        <p:spPr>
          <a:xfrm>
            <a:off x="9286625" y="7874897"/>
            <a:ext cx="7900105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площадь говорит формулой
</a:t>
            </a:r>
            <a:pPr algn="l" indent="0" marL="0">
              <a:lnSpc>
                <a:spcPct val="90000"/>
              </a:lnSpc>
              <a:buNone/>
            </a:pPr>
            <a:r>
              <a:rPr lang="en-US" sz="20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модель показывает не только ответ, но и причину появления формулы. Один и тот же кусок площади можно увидеть по-разному: как разность двух квадратов и как площадь прямоугольника. Так выражение a²−b² становится наглядным и понятным.
</a:t>
            </a:r>
            <a:endParaRPr lang="en-US" sz="20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разложения выражения на множители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распознавании и преобразовании разности квадратов в школьных заданиях.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формула используется в заданиях
</a:t>
            </a:r>
            <a:endParaRPr lang="en-US" sz="5000" dirty="0"/>
          </a:p>
        </p:txBody>
      </p:sp>
      <p:sp>
        <p:nvSpPr>
          <p:cNvPr id="10" name="Text 2"/>
          <p:cNvSpPr txBox="1"/>
          <p:nvPr/>
        </p:nvSpPr>
        <p:spPr>
          <a:xfrm>
            <a:off x="219925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Разложение на множители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помогает быстро представить выражение в виде произведения. Например, x²−49 превращается в (x−7) (x+7), и запись становится короче, удобнее для дальнейших действий.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219925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дробей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работе с дробями разложение на множители позволяет сокращать одинаковые части числителя и знаменателя. Это делает вычисления короче и снижает риск запутаться в больших выражениях.
</a:t>
            </a:r>
            <a:endParaRPr lang="en-US" sz="3000" dirty="0"/>
          </a:p>
        </p:txBody>
      </p:sp>
      <p:sp>
        <p:nvSpPr>
          <p:cNvPr id="12" name="Text 4"/>
          <p:cNvSpPr txBox="1"/>
          <p:nvPr/>
        </p:nvSpPr>
        <p:spPr>
          <a:xfrm>
            <a:off x="10879500" y="3010050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уравнений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нужно решить уравнение, разложение часто делает его понятнее. В записи x²−49=0 сразу видно произведение двух множителей, а значит, можно искать каждый из них.
</a:t>
            </a:r>
            <a:endParaRPr lang="en-US" sz="3000" dirty="0"/>
          </a:p>
        </p:txBody>
      </p:sp>
      <p:sp>
        <p:nvSpPr>
          <p:cNvPr id="13" name="Text 5"/>
          <p:cNvSpPr txBox="1"/>
          <p:nvPr/>
        </p:nvSpPr>
        <p:spPr>
          <a:xfrm>
            <a:off x="10879500" y="6289071"/>
            <a:ext cx="6725100" cy="277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ответ получен, формула помогает быстро сверить его с исходной записью. Если разложение выполнено верно, обратно получается то же выражение без лишних изменений.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Мини-тренировка на разложение выражений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разность квадратов превращается в произведение двух скобок.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распознаётся квадрат каждого члена, а затем записываются две скобки по формуле a²−b²=(a−b) (a+b).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«Формулы сокращённого умножения»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95773" y="2526013"/>
            <a:ext cx="6144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2573" y="4475475"/>
            <a:ext cx="4608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86773" y="6536008"/>
            <a:ext cx="632400" cy="56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734173" y="8544263"/>
            <a:ext cx="5376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 темы для школьника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Развивает внимательность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учит замечать не только числа, но и их структуру. Ребёнок быстрее видит, где выражение можно преобразовать, а где нужно считать обычным способом.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Ускоряет вычисления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близких числах формула заметно сокращает работу. Вместо длинного умножения появляется простое произведение, которое легче посчитать устно или на черновике.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на контрольных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самостоятельных и контрольных работах разложение на множители экономит время и уменьшает число ошибок. Это особенно важно, когда нужно успеть проверить каждый ответ.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 для проверки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решение уже есть, формула помогает быстро сверить его с исходным выражением. Так проще заметить неверный знак, пропущенный множитель или лишнюю скобку.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правило: увидеть два квадрата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квадратов легко узнать по виду a²−b². Если оба члена — квадраты и между ними стоит минус, формула сразу помогает упростить запись, разложить выражение и проверить ответ.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2026-05-29T21:57:33Z</dcterms:created>
  <dcterms:modified xsi:type="dcterms:W3CDTF">2026-05-29T21:57:33Z</dcterms:modified>
</cp:coreProperties>
</file>