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Notices: зачем они нужны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 том, как notices помогают быстро замечать важное.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Notices вокруг нас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мы видим notices в школе, в чате класса и в приложениях. Они помогают быстро понять, что изменилось, что делать дальше и насколько это срочно.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notices в школе и жизни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урок переносят, notice быстро сообщает новое время и помогает всем вовремя перестроить планы, не теряя лишние минуты на уточнения.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 о сроке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Напоминание о собрании или сроке сдачи работы снижает риск забыть важную дату и делает подготовку спокойнее и организованнее.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домашняя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 новой домашней работе сразу объясняет, что изменилось, чтобы ученики могли начать выполнять задание без путаницы.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Срочное уведомление в приложении позволяет быстро отреагировать на важное событие и не пропустить информацию, которая нужна прямо сейчас.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определение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Уведомление обычно очень короткое: оно сообщает о событии, изменении или действии и не перегружает читателя лишними словами.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носители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Уведомления могут появляться на бумаге, на экране или в чате, но цель у них одна — быстро донести смысл.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вопроса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notice отвечает на три вопроса: что произошло, что нужно сделать и когда это важно для пользователя.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notices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Офлайн-форматы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Доска объявлений, табличка у кабинета и листовка в коридоре работают в школе и других зданиях, когда сообщение должно быть заметным без интернета.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Онлайн-форматы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Баннер в приложении, push-сообщение и письмо помогают передавать информацию на расстоянии и сохранять её для повторного просмотра.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Чаты и 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чат удобен для быстрых общих сообщений, когда важно сразу увидеть ответ или уточнение от одноклассников и учителя.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Заметность и ясность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каналах notice должен читаться быстро: если текст трудно заметить или понять, сообщение теряет свою пользу.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 силе воздействия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срочность, тем меньше времени у человека на чтение и тем сильнее должно выделяться сообщение визуально.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мягко направляет, предупреждение заранее готовит к изменению, а срочное notice требует самого заметного оформления и краткого текста.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уровней воздействия по материалам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 форме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notice зависит от объёма информации, срочности и нужного действия. Ниже показано, какой формат удобнее в разных ситуациях.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форматы подходят для быстрых сообщений, а более длинные — для объяснений и инструкций.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«Формы notices».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по каналу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удобен, когда сообщение нужно увидеть сразу: текст можно прочитать без дополнительных действий, особенно если заметность важнее подробностей.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вибрация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вибрация помогают привлечь внимание, когда пользователь не смотрит на экран, но такие сигналы лучше использовать только для действительно важного notice.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 подходит для более длинных сообщений и хранит информацию, к которой нужно вернуться позже, например к инструкции или подтверждению.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 хорош для быстрых групповых уведомлений: сообщение видят сразу несколько людей, и при необходимости можно быстро уточнить детали.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уведомлять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notice запускается событием, временем или достижением цели.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notice закрывает сразу три задачи: сообщает событие, подсказывает действие и указывает срок. Именно так сообщение остаётся полезным, а не навязчивым.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должен закрывать хороший notice.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«Уведомления и объявления (Notices)».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элемента делают notice полезным: событие, действие и срок. Без одного из них сообщение становится менее понятным и чаще пропускается.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элемента помогают быстро понять, что произошло и что делать дальше.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«Notices: зачем они нужны».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notice читается быстрее и реже вызывает ошибки. Три простых правила — краткость, конкретность и вежливый тон — помогают понять сообщение с первого взгляда.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правила делают уведомление понятным и спокойным.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«Правила текста уведомления».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и приоритеты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приоритет, тем заметнее и короче должно быть сообщение. Это помогает сразу отделить срочные уведомления от обычных деталей и ссылок.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выделять самое важное, а второстепенную информацию переносить ниже. Тогда пользователь быстрее понимает, на что реагировать немедленно.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урока; схема приоритета сообщений по содержанию.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напоминания быстро теряют эффект. Три подхода — лимит по времени, объединение похожих сообщений и отключение второстепенных уведомлений — помогают снизить шум.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способа уменьшают перегрузку и делают notice заметнее.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«Частота и лимиты».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без перегруза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0450" y="1270550"/>
            <a:ext cx="43989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роли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notice учитывает роль пользователя, он становится точнее и полезнее: ученику — расписание, родителю — домашнее задание, участнику кружка — время встречи. Лишняя информация здесь только мешает.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60450" y="3058431"/>
            <a:ext cx="43989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перегруза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Персонализация работает хорошо, если не требует лишних настроек и не собирает больше данных, чем нужно. Чем проще выбор, тем легче человеку быстро понять сообщение и действовать.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Доступность: чтобы заметили все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читаемость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крупный текст и высокий контраст, чтобы сообщение было читаемо на любом экране. Светлый шрифт на светлом фоне или слишком мелкие буквы делают notice бесполезным.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Иконки и кнопки должны помогать, а не отвлекать. Если действие важно, оно должно быть заметным, понятным и отделённым от остального текста.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срочных уведомлений важна простая структура: заголовок, главное сообщение, действие. Чем меньше лишних деталей в начале, тем быстрее человек понимает, что делать.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цвет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полагайтесь только на цвет. Если смысл передаётся лишь красным, зелёным или синим, часть пользователей может его не заметить или понять неверно.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для чтения с экрана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 сути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должен сразу объяснять тему уведомления. Тогда программа чтения с экрана может озвучить его первым, и пользователь быстро поймёт, стоит ли продолжать чтение.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Кнопка действия должна иметь ясную подпись, например «Открыть» или «Ответить». Неясные слова вроде «Нажмите здесь» хуже помогают ориентироваться и выполнять действие.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сообщения нужно писать полностью, а не прятать важную мысль в изображении, цвете или значке. Иначе человек, использующий экранный диктор, может потерять главное.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Приватность и минимум данных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нужного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должно содержать только данные, необходимые для действия. Если человеку достаточно узнать статус заказа, не нужно показывать лишние личные сведения или полный список деталей.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лишней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включайте в notice пароли, домашние адреса, оценки или другие чувствительные данные. Даже короткое уведомление может стать проблемой, если его увидят посторонние.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получатели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людей можно использовать разные уровни детализации. Например, ученику и родителю часто нужны разные сведения, поэтому текст лучше подстраивать под адресата.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доступ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notice появляется на общем экране или в общем чате, его нужно сделать ещё осторожнее. Чем шире аудитория, тем строже должны быть ограничения на содержание.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notices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5764177" y="1268363"/>
            <a:ext cx="31254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Переизбыток сообщений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частые сообщения создают шум: человек привыкает к ним и перестаёт реагировать. Если всё кажется одинаково важным, настоящее предупреждение легко потеряется среди обычных напоминаний.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64177" y="3056239"/>
            <a:ext cx="31254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Размытая тема, длинный текст и скрытая кнопка действия заставляют тратить лишнее время на поиск смысла. Хороший notice должен сразу показывать главное и подсказывать следующий шаг.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notices работают просто: они быстро сообщают главное, не перегружают и уважают пользователя. Если сообщение заметно, понятно и безопасно, его действительно хочется прочитать и выполнить.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notice действительно помогает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2026-07-25T18:22:35Z</dcterms:created>
  <dcterms:modified xsi:type="dcterms:W3CDTF">2026-07-25T18:22:35Z</dcterms:modified>
</cp:coreProperties>
</file>