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 вопияше»: пасхальная песня для урока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светлую пасхальную музыку и узнаём её смысл.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церковное песнопение звучит на Пасху и рассказывает о радостной вести Воскресения Христа. В нём древние слова, спокойная мелодия и очень светлое праздничное настроение.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«Ангел вопияше»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где звучит «Ангел вопияше»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Пасхальное богослужение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Песнопение звучит в храме во время пасхальной службы, когда все молитвы и песнопения особенно радостные.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 вопияше» слышат не только в сам день Пасхи, но и в последующие праздничные дни, пока длится торжество.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хором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поёт хор, а иногда певчие и хор отвечают друг другу, создавая торжественное и красивое звучание.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ангела в песнопении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песнопении — добрый вестник. Он приносит людям не страшную, а радостную новость о чуде Воскресения и как будто говорит всем: праздник уже наступил.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этот образ связан со светом, белым цветом, крыльями и весенним небом. Он помогает почувствовать, что в песнопении звучат добро, надежда и большая радость.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 смысл текста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песнопении обращаются к Богородице и сообщают о Воскресении Христа. Так короткая фраза соединяет в себе и молитву, и добрую весть, и праздничное удивление.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начинается словами «Ангел вопияше Благодатней». Старинное слово «вопияше» означает «громко возглашал», поэтому текст звучит торжественно и необычно.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текста прост и важен: жизнь побеждает смерть. Поэтому в песнопении слышатся радость, благодарность и светлое чувство праздника.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песнопения с праздником Пасхи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напоминает о новой жизни и победе добра, поэтому песнопение звучит особенно ясно, радостно и торжественно.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праздник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 вопияше» поют в церкви, где хор помогает молитве звучать широко, красиво и по-настоящему празднично.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Храмовое пение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связь с Пасхой легко увидеть через весенний свет, свежесть, цветы и ощущение обновления вокруг.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весны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музыке нет грустного настроения. Она передаёт надежду, доброту и тихую, но очень большую радость.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без печали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пасхальная радость в песнопении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событие Воскресения становится хоровым песнопением в храме.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создал церковную поэзию этого времени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песнопением связывают церковную поэзию Иоанна Дамаскина, жившего в VIII веке. Он писал гимны для богослужения, чтобы молитва звучала красиво и понятно.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отличаются торжественным языком и ясной мыслью. В них важно не только слово, но и чувство праздника, которое легко услышать даже детям.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не исчезли со временем. Они по-прежнему звучат в храме, потому что соединяют веру, красоту речи и радость большого праздника.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запоминается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формы речи делают песнопение чуть загадочным. Но общий смысл остаётся ясным: ангел возвещает радостную весть, и сердце откликается на неё сразу.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песнопении есть короткие фразы и повторяющиеся слова. Из-за этого текст звучит плавно, словно его хочется тихо повторить вместе с хором.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помогает словам держаться в памяти. Она не спешит, а спокойно ведёт слушателя, поэтому даже непривычные выражения запоминаются легче.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похоже на красивую музыкальную строчку, которую легко напеть. Она звучит мягко, торжественно и совсем не пугает, даже если слова старинные.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называют Благодатной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«Благодатная» подчёркивает особое почитание Богородицы в христианской традиции. Оно звучит тепло и торжественно. В песнопении оно связано с радостной вестью о Христе.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показывают в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иллюстрациях Богородицу часто изображают спокойно и светло. Мягкие краски и торжественный настрой помогают увидеть не только слово, но и чувство тихой, светлой радости.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Богородица в пасхальной теме
</a:t>
            </a:r>
            <a:endParaRPr lang="en-US" sz="42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старинное слово сразу делает песнопение торжественным.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Церковнославянский текст песнопения «Ангел вопияше»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пример — слово «вопияше». Оно помогает услышать в тексте не обычную речь, а праздничное церковное возглашение.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песнопения и его настроение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плавно и спокойно, без резких скачков. Она словно ведёт слушателя к светлой радости и помогает не торопиться, а вслушиваться.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исполнение делает звук широким и торжественным. Когда поют несколько голосов, песнопение наполняет храм особым праздничным пространством.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музыке слышится не печаль, а тихое сияние Пасхи. Она помогает почувствовать, что радость может быть очень доброй и очень глубокой.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цвета и образы в искусстве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пасхальных изображениях белый цвет часто напоминает о свете, чистоте и начале новой жизни. Он делает образ лёгким и особенно праздничным. Рядом с ним хорошо смотрятся свечи и мягкое сияние.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— знак чистоты и радости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оттенки связаны с торжеством и небесным светом. Они словно подчёркивают, что праздник очень большой и радостный. В таком цвете особенно красиво выглядят нимбы, иконы и храмовое убранство.
</a:t>
            </a:r>
            <a:endParaRPr lang="en-US" sz="2306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— цвет праздника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Светло-голубой цвет напоминает о небе, весне и спокойствии. Он помогает соединить музыку, икону и пасхальное настроение. На таком фоне особенно заметны цветы, сияние и радостные детали.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5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фон весеннего неба
</a:t>
            </a:r>
            <a:endParaRPr lang="en-US" sz="27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событие стало песнопением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память о Воскресении Христа превратилась в церковное песнопение и храмовую традицию.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песнопении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Песнопение относится к духовной музыке и звучит в православной пасхальной традиции. Оно передаёт свет, надежду и благодарность.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слова звучат старинно, смысл остаётся ясным: жизнь побеждает смерть. Для слушателя это звучит как добрая и очень важная новость.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названа Богородица, а главная весть — о Воскресении Христа. Это делает песнопение частью большого христианского смысла, а не просто красивой мелодией.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 вопияше» связано с Пасхой и рассказывает о радостной вести, которую приносит ангел. Поэтому в нём сразу чувствуется праздничное ожидание.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песнопение любят в храме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Песнопение короткое, поэтому его легко запомнить и услышать целиком. Оно хорошо звучит хором: голоса соединяются мягко, и торжество как будто вырастает в воздухе.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несложная по настроению, но очень выразительная. Она подходит к праздничному убранству храма, свету свечей и пасхальной радости, поэтому запоминается сразу.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музыки с иконой и книгой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делает пасхальный смысл слышимым. Через мелодию слушатель не просто узнаёт текст, а ощущает радость праздника и торжественный покой.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церковных книгах и изображениях текст сохраняется и передаётся дальше. Так песнопение живёт не только в памяти, но и в письменной традиции.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иконописи этот сюжет можно увидеть: ангел, свет и знак Воскресения становятся видимыми образами. Картина помогает рассмотреть то, что в песнопении звучит.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икона и книга рассказывают об одном событии разными языками. Вместе они создают цельный образ Пасхи — светлый, радостный и понятный.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праздник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песнопение понятно школьникам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знакомые чувства — удивление, ожидание праздника и счастье от хороших новостей. Это помогает детям быстро понять настроение песнопения.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песнопения простая история: добрый ангел приносит радостную весть. Такой сюжет легко представить, почти как короткий светлый рассказ.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спокойный ритм и ясный образ делают музыку доступной для младших школьников. Даже древние выражения не мешают уловить общий смысл.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«Ангел вопияше» отличается от обычной песни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бытовая песня, а молитвенное пение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песнопение звучит не для развлечения и не для повседневной темы. В нём слышны церковные слова, обращение к святыне и особая праздничная серьёзность.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в каждом звуке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пение, древний язык и светлая мелодия делают его частью богослужения. Поэтому оно воспринимается как молитва, которая поёт о Пасхе.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песнопения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 вопияше» напоминает, что Пасха — это праздник света, радости и жизни. В нём слышатся добрая весть, благодарность и надежда, которые хочется сохранить.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2026-05-24T21:36:21Z</dcterms:created>
  <dcterms:modified xsi:type="dcterms:W3CDTF">2026-05-24T21:36:21Z</dcterms:modified>
</cp:coreProperties>
</file>