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Родине в лирике: главные образы и смыслы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передают любовь к Родине через слово, природу и память?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поэзии — это не только страна на карте, но и язык, память, природа, народная жизнь и личная ответственность поэта за судьбу России.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Родины важна в русской лирике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говорят о Родине через то, что им близко с детства: дом, деревню, дорогу, реку, поле и голоса родных людей.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как личное чувство поэта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вспоминает родные места через детали: звуки, запахи, краски, вечернюю тишину и привычные картины повседневной жизни.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чувство может быть тихим и теплым, грустным или тревожным. Оно не всегда звучит торжественно, но всегда остается искренним.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родной природы в стихах о Родине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знак Отчизны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Родине часто появляются береза, поле, лес, река, снег и широкое небо. Эти образы сразу вызывают чувство узнаваемой, родной земли.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помогает понять настроение стихотворения. Через тихие деревни, зимние просторы и летние дороги поэт показывает свое отношение к Отчизне.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Родины встречаются чаще всего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поэты обращаются к тем образам, которые особенно близки читателю и легко вызывают эмоциональный отклик.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дом задают основу темы, а народ, история и война расширяют ее до судьбы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русской лирике XIX–XX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Родина связана с красотой родной земли, силой русского слова и ощущением широты и свободы страны.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соединять личное чувство и общий смысл. Поэтому его взгляд на Россию звучит спокойно, ясно и уверенно.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особенно заметны исторические ассоциации, образ народа и ощущение культурной силы, которую хранит родная страна.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Пушкин: Родина как красота, свобода и историческая память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30272"/>
            <a:ext cx="305255" cy="2713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тихая и искренняя любовь к родной земле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простому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Лермонтова показана через деревню, дорогу, село и вечернюю тишину. Эти детали делают чувство особенно личным и доверительным.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без торжественности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стремится к громким словам. Его отношение к Отчизне выражается сдержанно, но глубоко — через внутреннюю привязанность и уважение.
</a:t>
            </a:r>
            <a:endParaRPr lang="en-US" sz="127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народной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крестьянский быт, простая работа и спокойная повседневность. Через них Лермонтов показывает ценность обычной жизни народа.
</a:t>
            </a:r>
            <a:endParaRPr lang="en-US" sz="134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видят Родину по-разному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тема Родины остается общей, но у каждого автора звучит по-своему.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 Родины складывается из разных акцентов: у каждого поэта свой ведущий мотив и свое настроение.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по русской поэзии XIX–XX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Некрасова Родина неотделима от жизни простых людей. Россия в его стихах раскрывается через труд, бедность, терпение и несправедливость.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Отчизне у поэта связана не только с чувством, но и с гражданской ответственностью. Он смотрит на страну с сочувствием и тревогой.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крестьянская тема, образ дороги и тяжелая повседневность. Через них Некрасов показывает настоящую цену народной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его лирике сохраняется вера в духовную стойкость русского человека. Именно она помогает видеть в судьбе страны надежду на будущее.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Некрасов: Родина и судьба народа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переживание превращается в общий образ страны.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образ Родины в лирическом стихотворении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природа не служит просто фоном: она дышит, движется и меняется, как сама жизнь. Через грозу, тишину и смену времен года поэт показывает величие Родины.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природа помогает понять хрупкость человека и ценность мгновения. Поэтому любовь к Отчизне звучит у Тютчева как восхищение живым, сложным миром.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Тютчев: природа как живая и таинственная сила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у Тютчева входит в образ большого мироздания, где человек чувствует и красоту, и тайну. Простор, небо и облака усиливают ощущение бесконечности.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Есенин: Россия в образе деревни и родной природы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особенно часто связывает Родину с деревней, избами, проселочными дорогами и полями. Эти образы делают Россию близкой, знакомой и очень живой.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печаль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природа звучит мягко и светло, но рядом с любовью часто есть грусть. Поэтому образ Родины у Есенина получается нежным, трогательным и запоминающимся.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выражает лирика о Родине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разные чувства часто соединяются в одном стихотворении и меняют друг друга по ходу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поэты совмещают любовь, тоску и гордость: Родина вызывает тепло, но и заставляет задуматься о ее судьбе.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школьной подборки стихотворений о Родине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война в русской поэзии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постепенно связывается с образом страны, которую нужно хранить и защищать. Родина в стихах становится не абстрактной идеей, а дорогой сердцу реальностью.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 годы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Великой Отечественной войны тема Родины звучит особенно сильно. Поэты говорят о доме, матери, поле боя, солдатском долге и цене победы.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послевоенной лирике память о войне помогает сохранить уважение к подвигу и к прошлому. Родина воспринимается как то, что нельзя забыть и нельзя потерять.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Родины в поэтическом языке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образы помогают поэтам сделать Родину зримой, близкой и понятной.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превращают широкую тему Родины в конкретные, узнаваемые детали, поэтому стихотворение легче почувствовать и запомнить.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общих образов русской лирики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в лирике — это не только средство общения, но и часть Отечества. Через звучные слова, ритм и точные выражения поэты передают чувство принадлежности к своей культуре.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как часть Родины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язык помогает передать тонкие чувства: любовь, грусть, восхищение и надежду. Поэтому красота поэтической речи становится частью образа Родины.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хранит память поколений и соединяет людей с историей страны. Народные слова, пословицы и образные сравнения делают стихотворение ближе и понятнее читателю.
</a:t>
            </a:r>
            <a:endParaRPr lang="en-US" sz="9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увидеть, как частные детали создают общий образ Отчизны.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о Родине в 8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стихам о Родине: какие детали повторяются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рисунках к таким стихам чаще всего появляются березы, избы, дороги, реки и широкое небо. Эти детали помогают сразу узнать русский пейзаж и почувствовать настроение текста.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выбирает не случайные элементы, а те, что несут смысл: спокойствие, грусть, нежность или гордость. Поэтому иллюстрация становится продолжением поэтического образа Родины.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интонаций у поэтов, писавших о Родине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часто важнее сюжета: именно она показывает, как поэт переживает тему Родины.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тон, но всех объединяет искренность. Тема Родины звучит по-разному, оставаясь узнаваемой.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школьной подборки стихотворений русских поэтов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лирике: один образ — много голосов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объединяет природу, историю, народ, язык и личную память. У разных поэтов она звучит по-своему, но всегда вызывает чувство близости, ответственности и любви к Отчизне.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2026-05-19T06:04:01Z</dcterms:created>
  <dcterms:modified xsi:type="dcterms:W3CDTF">2026-05-19T06:04:01Z</dcterms:modified>
</cp:coreProperties>
</file>