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шарового сегмента, слоя и сектора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объёмы трёх частей шара через параметры R и h и свойства круговых сечений.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шаровые части и зачем их изучать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сегменты, слои и секторы встречаются в моделях капель, линз, куполов, сферических крыш, резервуаров и некоторых деталей машин. В школьной геометрии это связывает повторение формул круга с умением переводить объём в плоскую схему и выбирать нужную зависимость по условию.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сегмент: определение и элементы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сегмент — часть шара, отделённая от него одной секущей плоскостью. Если плоскость «срезает» шар, то оставшаяся «шапка» и есть сегмент, а геометрия сечения помогает описать его объём.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с сегментом используют три базовых параметра: радиус шара R, высоту сегмента h и радиус основания r. Высота h — это расстояние от основания сегмента до соответствующей точки на сфере по оси.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сегмента всегда представляет собой круг радиуса r, а боковая поверхность совпадает с частью сферической поверхности. Поэтому задачи часто сводятся к вычислениям по кругам в осевом сечении.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слоя и его ключевые параметры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слой — это часть шара, заключённая между двумя параллельными плоскостями. Его элементы задают: высоту слоя h и радиусы оснований r1 и r2, а также радиус шара R. По смыслу слой «вырезают» двумя параллельными срезами.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слой между двумя параллельными плоскостями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осевого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основаниях получаются два кругa, центры которых расположены на одной оси шара. На рисунке удобно показывать осевое сечение, две параллельные хорды и толщину слоя между плоскостями, чтобы видеть связь радиусов с высотой h.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сектор: состав и геометрический смысл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сектор можно представить как комбинацию двух частей: шарового сегмента и конуса. Их объединяет общее основание — круг, который совпадает с основанием сегмента в сечении шара.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Величину сектора обычно задают через радиус шара R и высоту h соответствующей отсечённой части. Эти параметры определяют, какую именно «зону» сферы дополняет конус, образованный тем же основанием.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особенно удобна, когда в условии требуется объём не только шаровой «шапки», но и прилегающей к ней конической области. Тогда сектор становится естественной моделью для комбинированной фигуры.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задачи сводится к тому, что объём сектора можно выразить через известную геометрию круга и осевого сечения: сначала разбираем сегмент, затем добавляем конус, используя общее основание.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объёма трёх фигур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R и выборе h разные радиусы основания участвуют по-разному, поэтому кривые объёмов расходятся.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растёт быстрее, чем слой, а слой — быстрее, чем сегмент: разные конструкции используют разные «геометрические запасы» в сечении.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вычисления по формулам для сегмента при R=5; данные рассчитаны для демонстрации зависимости от h (без привязки к реальным измерениям).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91666"/>
            <a:ext cx="3887700" cy="195511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 формулы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строки соответствуют трем фигурам; везде видна общая связка «объём через радиус шара и параметры отсечения».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выражаются через параметры одного шара: меняется лишь то, какие радиусы получаются в круговом сечении.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формальным выводам для шаровых сегментов, слоёв и секторов.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формулы объёма из осевого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вывода: объём складывают из тонких круговых слоёв в плоском сечении.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R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случае сегмент превращается в половину шара, и формула даёт объём полушара.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h=R объём соответствует полушару, что помогает проверить корректность вычислений по зависимости V = πh²(3R−h)/3.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следствие из геометрического определения высоты сегмента (частный случай формулы).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шарового слоя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слой с высотой h заключён между двумя параллельными плоскостями. Если их сечения — круги радиусов r1 и r2, то объём выражается формулой V = πh(3r1² + 3r2² + h²)/6.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h играет роль «толщины» слоя вдоль оси шара, а r1 и r2 фиксируют размеры круговых оснований. Благодаря такому виду формулы вычисления возможны без полного описания всей сферы.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заметим симметрию: когда r1 = r2, основания одинаковые. Тогда слой имеет симметричное осевое сечение, и структура зависимости по формуле становится особенно наглядной.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шарового сектора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шарового сектора вычисляют по формуле V = 2πR²h/3. Здесь R — радиус шара, а h — высота отсечённой части, задающая «размах» сектора по оси.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удобно воспринимать как сумму двух известных тел: шарового сегмента и конуса с тем же основанием. Тогда проще понимать, почему формула сводится к произведению R²h.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это в задачах, где по условию требуется объём части шара вместе с прилегающей конической областью, образованной тем же кругом основания.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трёх объёмов через одно осевое сечение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срез для сегмента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сегмент получаетcя, когда шар пересекают одной секущей плоскостью. В осевом сечении видна круговая хорда, а объём зависит от радиуса R и высоты h «над» плоскостью.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задаёт форма круга на 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 едина: объём находится через совокупность круговых сечений на разных уровнях. Значит, важно не внешнее впечатление, а радиусы кругов, которые получаются в осевом сечении.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плюс конус для сектора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шарового сектора к шаровому сегменту добавляется конус с тем же основанием. Это меняет геометрию «на том же круге» и приводит к более простой зависимости от R и h.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среза для слоя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слой ограничен двумя параллельными плоскостями. В осевом сечении центры кругов оснований лежат на одной оси, поэтому появляются два радиуса r1 и r2 и толщина h между плоскостями.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сегмента при росте высоты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объём растёт нелинейно: сначала при малых h прибавки небольшие, затем скорость увеличения заметно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Нелинейность объясняется геометрией сферической поверхности: площадь кругового сечения по мере роста высоты увеличивается быстрее.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πh²(3R − h)/3, условная нормировка: V(h=R)=1 (без привлечения внешних данных).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шара и его роль в решении задач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шара — это круг, через который «видно» все параметры задачи: радиус шара R, хорду и высоту отсечения h, а также радиусы оснований r, r1 и r2. В этом рисунке легко проверить соотношения между величинами.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плоском сечении появляются треугольники, из которых выводятся нужные радиусы кругов на разных уровнях. Тем самым осевое сечение связывает объёмные формулы с хорошо известными свойствами окружности и круга.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и проверка формул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значения высоты позволяют быстро проверить формулы: при h = 0 объём исчезает, при h = R сегмент становится полушаром, а при h = 2R шаровой сектор соответствует всему шару.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предельных случаях формулы дают ожидаемые значения, значит высота выбрана правильно, а радиусы подставлены в «свои» формулы, а не перепутаны.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предельным геометрическим конфигурациям исходя из определения высоты отсечённой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66417"/>
            <a:ext cx="309900" cy="275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4762" y="3056615"/>
            <a:ext cx="309900" cy="2479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по теме в 11 классе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R и h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условии задают радиус шара и высоту отсечённой части. Тогда нужно распознать фигуру (сегмент или сектор) и применить формулу напрямую, аккуратно работая с высотой h.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r1, r2 и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шаровой слой обычно известны радиусы оснований r1 и r2, а также расстояние между параллельными плоскостями, то есть h. По этим данным находят объём без лишней геометрии.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и купола как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сюжеты берут реальные формы: капли воды, стеклянные колбы, купола и сферические крышки. Перевод из «предметной» формы в модель шарового сегмента или сектора — ключевой шаг решения.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распознавание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трудность — понять, какая именно часть шара дана: сегмент, слой или сектор. Если ошибиться, то радиусы и параметры отсечения будут использованы не в той формуле.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оценить результат: объём не должен выходить за границы «части шара», а при увеличении h объёмы должны вести себя согласованно с геометрией. Это снижает риск неверной подстановки.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при одинаковых параметрах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R и h сектор оказывается крупнейшим, потому что включает шаровой сегмент и конус. Слой занимает промежуточное положение между ними по величине объёма.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одна и та же «высота отсечения» не задаёт одинаковый объём. Различия возникают из-за того, какие круговые сечения реально входят в тело.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формулам: Vсег = πh²(3R−h)/3, Vслоя = πh(3r1²+3r2²+h²)/6, Vсект = 2πR²h/3. Значения нормированы для визуального сравнения, без использования внешних измерений.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объёмы шаровых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последовательность, применимая к сегменту, слою и сектору на основе осевого сечения.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1294" y="1155650"/>
            <a:ext cx="22275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формул объёма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и расход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оценивать объём содержимого и количество материала: например, при моделировании внутреннего пространства куполов, крышек и колб. Это превращает геометрию в расчёт реальных величин.
</a:t>
            </a:r>
            <a:endParaRPr lang="en-US" sz="1199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Сложную форму — к точной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темы в том, что сложная пространственная поверхность заменяется ясной геометрической частью шара. Это даёт управляемые формулы и помогает решать задачи без догадок и приближений.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задачах важно сопоставлять геометрическую модель и затраты: объём связан с площадью сопутствующих поверхностей и расходом сырья. Поэтому корректное распознавание фигуры экономит время.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размеров сферических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требуется подобрать размеры детали или оценить «сколько поместится», удобно работать через R и высоты отсечения. Точность модели обеспечивает корректное проектирование и проверку пропорций.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фигуры — один принцип, понятный объём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сегмент, шаровой слой и шаровой сектор — части шара, объёмы которых выражаются через параметры радиуса и высоты отсечения. Их объединяет чтение осевого сечения: оно помогает различать фигуры и применять формулы в задачах 11 класса.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2026-05-12T07:42:11Z</dcterms:created>
  <dcterms:modified xsi:type="dcterms:W3CDTF">2026-05-12T07:42:11Z</dcterms:modified>
</cp:coreProperties>
</file>