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can, could, may, might для выражения просьбы и предложения: обзор ключевых тем
</a:t>
            </a:r>
            <a:endParaRPr lang="en-US" sz="2444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функций английских модальных глаголов вежливости и формальности.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can, could, may и might возникли в древнеанглийском языке, их значения сформировались в процессе языковой эволюции. Сегодня они выражают возможность, разрешение и вежливость, играя важную роль в деловом и бытовом общении.
</a:t>
            </a:r>
            <a:endParaRPr lang="en-US" sz="153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наследие модальных глаголов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— это вспомогательные глаголы, не изменяющиеся по лицам и числам, которые выражают отношение говорящего к действию.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характеристики модальных глаголов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обозначают возможность, вероятность, разрешение или обязанность, помогая сформировать смысловой оттенок основного глагола.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просьбах и предложениях такие глаголы сочетаются с инфинитивом без частицы to, что образует грамматическую основу выражения вежливости.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выражает физическую или умственную способность и употребляется для простых, неформальных просьб и предложений.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употребления can и could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часто указывает на гипотетическую ситуацию или условность, придавая высказыванию вежливость и уважительность.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официальной и письменной речи could является предпочтительным вариантом для более учтивого обращения.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этими формами служит редактором тона высказывания, влияя на восприятие слушателем.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Семантика и применение may и might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— разрешение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в формальных ситуациях выражает разрешение, позволяя подчеркнуть официальность просьбы или высказывания.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— вероятность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разрешения, may употребляется для обозначения вероятных событий или действий в ближайшем будущем.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 — меньшая вероятность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 указывает на более низкую степень вероятности или неопределённость события, подчеркивая осторожность говорящего.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 — высокая вежливость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часто используется в строго формальных или особенно уважительных просьбах, передавая деликатность обращения.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с can и could: практические примеры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домашней обстановке: "Can you pass the salt?" — простой и эффективный способ попросить что-то незамедлительно. Такая форма подходит для близких или друзей.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can в повседневном диалоге
</a:t>
            </a:r>
            <a:endParaRPr lang="en-US" sz="1489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как признак учтивости в учебном контексте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школе: "Could you explain this rule, please?" — форма, отражающая уважение к учителю и желание вести вежливое общение. В сочетании с "please" усиливает вежливый эффект.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с can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типа "We can study together after school" демонстрируют уверенность и реальную возможность совместной деятельности. Обычная форма для повседневного общения.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Гипотетические предложения с could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вроде "We could organize a class project" создают более осторожное или предположительное предложение, позволяя слушателям вместе принять решение.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предложения с can и could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come in? — пример вежливой и официальной просьбы, характерной для делового или образовательного контекста. Подчеркивает уважительное отношение к собеседнику.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 I borrow your notes? — выражение редкой, но очень вежливой и осторожной просьбы, характерной для ситуаций, требующих особого такта и дистанции.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с may и might: формальность и примеры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предложения с may и might: ситуации и примеры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"We may visit the science fair this weekend" отражает реальную, но зависящую от обстоятельств возможность совершения действия. Часто используется для официальных планов.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в контексте реальных возможностей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 для выражения неопределенности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"We might choose a different book for our project" демонстрирует осторожную озвученность предложения с неполной уверенностью в исходе, помогая избежать категоричности.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644" y="1336325"/>
            <a:ext cx="355111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показывает уровень формальности и вежливости для каждого модального глагола с примерами соответствующих фраз.
</a:t>
            </a:r>
            <a:endParaRPr lang="en-US" sz="1111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глагола напрямую влияет на степень учтивости и формальности обращения.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вежливости модальных глаголов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модальных глаголов всегда используется инфинитив без частицы to, например: Can I use your phone? Это упрощает построение фраз и характерно для английской грамматики.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сохраняет прямой порядок слов: глагол модальный стоит перед подлежащим — Can you help me? Такое строение отличается от русского вопроса.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 образуются добавлением частицы not к модальному глаголу: cannot (can't), may not. Например, I cannot attend the meeting сегодня.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She could not come; May I ask a question? Такие конструкции позволяют выражать просьбы, предложения и разрешения с нужным уровнем формальности.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предложений с модальными глаголами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использования модальных глаголов в речи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can наиболее часто встречается в устной речи при выражении просьб и предложений, благодаря своей простоте и универсальности. Он эффективно используется в повседневных диалогах.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— лидер повседневного общения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— оттенок вежливости и гипотетики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занимает второе место по частоте и преимущественно используется для вежливых просьб или гипотетических ситуаций. Это важный инструмент для сохранения такта в коммуникации.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 might — формальность и редкость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чаще применяется в официальных документах и письмах, а might встречается крайне редко, обычно в специализированных и очень вежливых контекстах, что подчёркивает осторожность говорящего.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британском английском широко применяются may и might для вежливых просьб и предложений, особенно в официальных и формальных ситуациях.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и британский английский: различия в употреблении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 склоняется к более частому использованию can и could, адаптируя их как для неформальной, так и для формальной вежливости без сильного разделения.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британцы скажут "May I help you?", а американцы — "Can I help you?", демонстрируя культурные и стилистические отличия.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разговорах между ровесниками и близкими друзьями преимущественно используются can и its варианты, что отражает неформальную обстановку общения.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ситуационные контексты употребления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обращении к учителям или незнакомым людям предпочтительны could, may или might для демонстрации уважения и учтивости.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презентации и переговоры требуют использования формальных модальных глаголов, чтобы подчеркнуть дистанцию и профессионализм.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и взаимоотношения собеседников напрямую влияют на выбор модального глагола, формируя правильный тон диалога.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школьники путают can и could, неверно оценивая степень вежливости в различных ситуациях, что приводит к недопониманию собеседников.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Распространена ошибка неправильного порядка слов в вопросительных предложениях с модальными глаголами, особенно под влиянием русского языка.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Механический дословный перевод с русского мешает правильно передать английскую речевую традицию, теряется естественность и культурный контекст.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и ошибки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предпочтение can в повседневной коммуникации и ограниченное использование might в формальных и редких случаях.
</a:t>
            </a:r>
            <a:endParaRPr lang="en-US" sz="111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Corpus,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can служит основной формой для просьб, а более формальные may и might используются деликатно, что важно учитывать при обучении.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частоты употребления модальных глаголов в просьбах и предложениях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быстрого и неформального запроса предпочтительно использовать can — это естественный выбор в повседневном общении.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по выбору модального глагола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универсален — подходит почти для любых вежливых запросов и предложений, особенно в ситуациях со средней степенью формальности.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рекомендуется в официальных контекстах, например, при обращениях к преподавателям или в письмах, а might — при деликатных, осторожных просьбах.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играет ключевую роль: мягкий тон и паузы делают просьбу более учтивой, независимо от выбранного глагола.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средства жестов и мимики дополняют речь, помогая выразить уважение и смягчить требование.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слов-политов (please, sorry, excuse me) существенно повышает уровень вежливости и воспринимается как знак уважения.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английской культуре взаимодействия такие аспекты часто важнее самих слов, формируя положительное восприятие говорящего.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интонации и невербальных средств при выражении просьбы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ситуации применения: образование, зарубежные поездки, экзамены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уроки английского языка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практикуют модальные глаголы в роли просьб и предложений для развития речевой компетенции и подготовки к экзаменам.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программах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форм can/could, may/might помогает адаптироваться в зарубежных лагерях и проектах, обеспечивая корректное общение.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экзаменов и интервью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понимание оттенков вежливости модальных глаголов повышает шансы успешной сдачи ЕГЭ, Cambridge Exams и собеседований.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грамотное использование модальных глаголов в речи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между can, could, may, might позволяет точно выражать просьбы и предложения, формируя уверенное и уважительное межкультурное общение.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2026-05-07T18:19:12Z</dcterms:created>
  <dcterms:modified xsi:type="dcterms:W3CDTF">2026-05-07T18:19:12Z</dcterms:modified>
</cp:coreProperties>
</file>