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торжественная песня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почему гимн звучит так гордо и важно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помогает людям чувствовать себя одной страной. Его торжественная музыка и слова о Родине напоминают: Россия — наш общий дом.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гимн важен каждому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гимн, люди слушают его внимательно. Так проявляют уважение к стране, её истории и государственным символам.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— это официальная песня государства. Его исполняют как важный символ страны, рядом с флагом и гербом.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гимн звучит на праздниках, на церемониях и на торжественных школьных событиях. Он задаёт особое, серьёзное настроение.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государственный гимн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современного гимна создал композитор Александр Александров. Его мелодия звучит широко, строго и очень торжественно, поэтому сразу создаёт чувство важности момента.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гимна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легко запоминается. Даже несколько первых нот помогают узнать гимн России, как узнают любимую мелодию с первых звуков.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современного гимна написал поэт Сергей Михалков. В тексте звучат важные слова о России, свободе и любви к Родине.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гимна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гимна короткий, но очень ёмкий. В нём есть сила, уважение и гордость за свою страну — всё, что важно для такого символа.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бережно слушают и поют, потому что его слова помогают почувствовать единство людей и общую заботу о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на важных праздниках страны. В такие моменты он делает событие особенно торжественным и напоминает о единстве людей.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флага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поднимают государственный флаг, часто звучит гимн. Это знак уважения к символам России и к её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линейки и награждения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гимн звучит на линейках и торжественных награждениях. Он помогает начать событие серьёзно, как и положено важному дню.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встречи и 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и на официальных встречах, и после спортивных побед. Так люди отмечают важные успехи и достижения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гимна обычно стоят прямо и спокойно. Это простое правило показывает, что человек относится к стране с уважением.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слушают гимн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Разговаривать, смеяться и шуметь не принято. Гимн звучит торжественно, и ему нужно тихое, внимательное слушание.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помогает не отвлекать других людей. Все вокруг могут спокойно почувствовать важность момента и музыку гимна.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знают и взрослые, и дети. Оно очень простое, но делает исполнение гимна по-настоящему уважительным.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страна
</a:t>
            </a:r>
            <a:pPr algn="ctr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гимна легко почувствовать просторы России. Кажется, будто перед глазами появляется большая карта страны, где много дорог, городов и далёких горизонтов. Такой образ делает песню особенно величественной и спокойной.
</a:t>
            </a:r>
            <a:endParaRPr lang="en-US" sz="967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богатство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напоминает о красоте природы: лесах, полях и реках. Эти образы помогают представить живую, сильную и щедрую страну, которую хочется беречь. Для рисунка здесь отлично подойдут флаг и пейзажи.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единство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гимна слышится уверенность и дружба людей. Он словно собирает всех вместе, как большой дружный круг. Поэтому рядом с ним уместны карта России и яркий российский флаг.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России в гимне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современного гимна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год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 году был принят современный гимн России с музыкой Александра Александрова. Он снова стал официальным символом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гимны в разные времена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были разные гимны в разные исторические периоды. Каждый из них отражал своё время и свои важные события.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текст Сергея Михалкова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же утвердили новый текст Сергея Михалкова. Этот вариант гимна быстро стал знакомым и близким многим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8424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Гимн, флаг и герб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виден издалека и сразу напоминает о России. Он часто появляется рядом с гимном на праздниках, линейках и спортивных церемониях.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рассказывает о государстве через свой особый знак. Его изображение узнают на документах, зданиях и торжественных мероприятиях.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слышат ушами, и он сразу создаёт торжественное настроение. Вместе с флагом и гербом он помогает почувствовать единство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гимн, у людей появляется чувство гордости за свою страну. Музыка будто поднимает настроение и напоминает: Россия — наш общий дом.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гимн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гимна помогают почувствовать единство. В них слышится любовь к Родине, и даже маленькие слушатели понимают: страна важна для каждого.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звуки вызывают уважение к истории и к людям, которые живут в стране. В такие минуты хочется стоять прямо и слушать очень внимательно.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дарит радость от общих побед и спокойную уверенность. Он звучит так, будто говорит: вместе мы можем многое, а это всегда приятно слышать.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пьедестале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поднимается на верхнюю ступень пьедестала, а рядом уже готов российский флаг. Звучит гимн, и весь зал замирает. В этот момент победа становится не только личной, но и общей для всей страны.
</a:t>
            </a:r>
            <a:endParaRPr lang="en-US" sz="1214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Медаль и уважение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соревнований победителю вручают медаль, и начинается торжественная церемония. Гимн сопровождает этот важный момент, а зрители стоят тихо и внимательно. Такое награждение запоминается надолго и выглядит очень красиво.
</a:t>
            </a:r>
            <a:endParaRPr lang="en-US" sz="1144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Зал, полный радости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трибунах болельщики улыбаются и аплодируют, когда звучит гимн России. Флаг поднимается вверх, а спортсмены слушают музыку с особым волнением. Это один из самых ярких моментов спортивного праздника.
</a:t>
            </a:r>
            <a:endParaRPr lang="en-US" sz="1139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гимне на спортивных победах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481523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492106"/>
            <a:ext cx="274200" cy="243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мелодия гимна вошла в историю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мотив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Мелодию гимна узнают многие люди с первых нот. Она звучит так уверенно, что кажется давно знакомой, даже если услышать её совсем ненадолго.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эта музыка уже использовалась в гимне СССР. Поэтому современный гимн хранит память о разных страницах истории страны и легко узнаётся старшими людьми.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каждый день одна и та же мелодия становится частью гимнов разных эпох. Именно поэтому история этой музыки особенно интересна и запоминается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главных строк гимна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гимна говорится о сильной и свободной России. Эти слова звучат торжественно и помогают представить страну большой, смелой и уверенной в себе.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Родина дорога многим людям. Он говорит о любви к стране так просто и ясно, что смысл понимают даже младшие школьники.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гимне чувствуется важная мысль о единстве. Когда люди слушают его вместе, они словно становятся одной большой командой, и это очень вдохновляет.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гимн чаще всего звучит на линейках, праздниках и памятных мероприятиях. Он помогает начать день или событие особенно торжественно, как будто открывает важную страницу.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в школе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гимна школьники стоят спокойно и слушают очень внимательно. Рядом развевается флаг, и всё вокруг становится серьёзным и праздничным, даже если до этого все немного волновались.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 ровное звучание делает гимн узнаваемым для детей и взрослых. Его трудно спутать с другой музыкой, потому что он сразу настраивает на торжественный лад.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гимна чёткий ритм и спокойный, уверенный темп. Благодаря этому музыка звучит величаво и сразу отличается от обычных песен.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построена так, что запоминается с первых нот. Даже короткий фрагмент помогает понять: звучит именно государственный гимн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гимн легко узнать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гимн и людей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для жителей всей страны, и каждый может почувствовать себя частью большой общей истории. В этом его главная сила и значение.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слушают гимн вместе, они переживают похожие эмоции: гордость, уважение и радость. Такие минуты помогают почувствовать, что мы рядом друг с другом.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Родиной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напоминает о стране, её прошлом и настоящем. Он помогает бережно относиться к России и её символам, как к чему-то очень важному.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возраста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понятен и детям, и взрослым. Его слушают на праздниках, церемониях и в школе, поэтому он объединяет людей разного возраста одной традицией.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гимн, люди обычно встают прямо и замолкают. Они слушают внимательно, потому что в этот момент важно не отвлекаться и не шуметь.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уважение к гимну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показывает уважение к стране и к людям вокруг. Даже дети быстро понимают это правило и стараются вести себя спокойно и достойно.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гимн России был утверждён в 2000 году. Он стал официальной песней государства и занял своё место среди главных символов страны.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гимне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гимна написал композитор Александр Александров. Его мелодия звучит торжественно и уверенно, поэтому хорошо подходит для важных государственных моментов.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современного текста создал поэт Сергей Михалков. В них говорится о России, Родине, свободе и силе страны, а звучат они очень выразительно.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исполняют на праздниках, церемониях и спортивных победах. Каждый такой момент напоминает, что у страны есть песня, которую знают и уважают многие люди.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песня, которую помнят сердцем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звучит торжественно и помогает людям почувствовать гордость за свою страну. Он объединяет, напоминает об истории и делает важные моменты по-настоящему особенными.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2026-05-24T18:21:44Z</dcterms:created>
  <dcterms:modified xsi:type="dcterms:W3CDTF">2026-05-24T18:21:44Z</dcterms:modified>
</cp:coreProperties>
</file>