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154" y="1"/>
            <a:ext cx="4366616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Entertainment: ways people relax, learn, and communicate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делают жизнь ярче: они отдыхают, учат и объединяют.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4168" y="786089"/>
            <a:ext cx="3664326" cy="3571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развлечения важны в жизни подростков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и в выходные досуг помогает отдохнуть, восстановить внимание и выбрать занятие по интересам. В разных странах популярны похожие формы отдыха: цифровые, спортивные, творческие и общительные, а в английском часто встречаются слова streaming, podcast, game и festival.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развлечений: от народных игр до цифровой эпохи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 популярны театры, цирки, ярмарки и публичные концерты — люди чаще выбирали совместный отдых вне дома.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были связаны с праздниками, песнями, танцами, сказками и подвижными играми, которые передавались из поколения в поколение.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мобильные приложения, онлайн-игры и стриминговые сервисы, такие как YouTube и Netflix, стали главными источниками досуга.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радио и телевидение сделали развлечения массовыми: один фильм или передача могли собрать огромную аудиторию.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Movies and cartoons as popular entertainment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 экране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удерживает внимание благодаря сюжету, игре актёров, музыке и визуальным эффектам. Зритель не только следит за событиями, но и переживает эмоции вместе с героями.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 детьми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 особенно нравятся детям и подросткам, потому что они обычно яркие, короткие и легко воспринимаются. Часто в них есть юмор и понятные персонажи.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кино есть много жанров: comedy, adventure, fantasy, thriller and drama. Поэтому каждый может выбрать фильм по настроению, интересам и возрасту.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досуг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в кинотеатр помогает провести время с семьёй или друзьями. Это не только просмотр, но и разговор о любимых сценах и героях после сеанса.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Most popular free-time activities among teenagers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занятия обычно доступны в любое время, поэтому они занимают большую часть свободного времени подростков.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смещён в пользу экранных форм досуга, но общение, спорт и чтение остаются важными и полезными.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типичных предпочтений подростков; условные доли для презентации.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5766" y="3141350"/>
            <a:ext cx="548775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 универсальная форма развлечения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расслабиться, поднять настроение и сделать обычный день приятнее. Она подходит и для спокойного отдыха, и для активных занятий, когда нужен ритм и энергия.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Стриминги и плейлисты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Стриминговые сервисы дают доступ к огромному выбору песен, а плейлисты помогают быстро найти музыку для учёбы, спорта или расслабления без долгого поиска.
</a:t>
            </a:r>
            <a:endParaRPr lang="en-US" sz="1392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жанры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слушают pop, rap, rock, hip-hop и electronic music. Разные жанры подходят для разных ситуаций: дома, в дороге, на прогулке или во время учёбы.
</a:t>
            </a:r>
            <a:endParaRPr lang="en-US" sz="1444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Концерты и фестивали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выступления создают особую атмосферу, потому что люди слышат музыку вместе и делят эмоции. Концерты и фестивали часто запоминаются надолго.
</a:t>
            </a:r>
            <a:endParaRPr lang="en-US" sz="137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422" y="1508047"/>
            <a:ext cx="4094507" cy="270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Comparing entertainment types by time, place, and benefits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какие виды досуга удобны дома, а какие лучше подходят для активного или совместного отдыха.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выбор зависит от места и времени, но самые полезные занятия сочетают удовольствие, общение и развитие навыков.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досуга.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безопасное и полезное занятие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вопросах о самочувствии, времени, месте, безопасности, стоимости и режиме дня.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1040" y="3162810"/>
            <a:ext cx="3375660" cy="14471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Games: from board games to video games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развивают память, внимание, счёт и стратегическое мышление. Кроме того, во время игры дети учатся договариваться, соблюдать правила и спокойно реагировать на победу или проигрыш.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долгое время за экраном утомляет глаза, снижает физическую активность и может нарушать сон. Поэтому важно чередовать игры с прогулками и другими занятиями.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Видеоигры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экране могут тренировать реакцию и скорость принятия решений. Если интерфейс на английском языке, они также помогают запоминать новые слова и выражения.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128" y="1726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9178" y="3141338"/>
            <a:ext cx="548775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 and active leisure as entertainment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и другие командные виды спорта делают досуг более весёлым и учат работать вместе. Они помогают общаться, поддерживать партнёров и чувствовать себя частью команды.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для 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Плавание, велосипед, ролики и танцы укрепляют сердце, мышцы и выносливость. Такое движение полезно после уроков, потому что помогает снять напряжение и усталость.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самочувствие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активность улучшает сон, настроение и концентрацию. После спортивных занятий многим легче учиться, потому что тело и голова становятся более собранными.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 с друзьями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 походы тоже могут быть развлечением, если они интересны и проходят в хорошей компании. Такой досуг сочетает общение, движение и новые впечатления.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free time changes during the week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насыщенных уроков подростки чаще выбирают короткие и спокойные занятия, а более длинные формы отдыха оставляют на конец недели.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школьная нагрузка, тем больше времени на общение, прогулки и активный досуг.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распределения досуга подростков по дням недели; данные иллюстративные.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media and short videos in teenage entertainment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формат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ролики привлекают тем, что их легко смотреть между делами: они короткие, яркие и сразу понятные. Поэтому подростки быстро возвращаются к таким сервисам снова и снова.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разных тем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социальных сетях можно найти новости, музыку, юмор, советы и общение с друзьями. Один и тот же сервис часто заменяет сразу несколько видов досуга.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потери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и уведомления легко затягивают надолго, из-за чего становится труднее сосредоточиться на уроках, отдыхе и сне. Особенно это заметно без заранее выбранных ограничений по времени.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пользоваться разумно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задавать лимит на экранное время, выбирать надёжные источники и проверять информацию перед тем, как ей верить или делиться ею с другими.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972817"/>
            <a:ext cx="3604200" cy="11978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Entertainment at home and outside the home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места досуга дают разные преимущества: комфорт дома или больше движения и общения вне дома.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развлечения удобны и доступны, а внешние чаще дают новые впечатления и активность; лучший выбор зависит от времени, погоды и цели отдыха.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форм досуга для подростков.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праздник у сцены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фестивале ребята собираются у сцены, чтобы послушать музыку, посмотреть танцы и поучаствовать в играх. Вокруг много ярких плакатов, смеха и движения. Такие события помогают почувствовать себя частью дружной команды.
</a:t>
            </a:r>
            <a:endParaRPr lang="en-US" sz="1223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ярмарка в выходной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ярмарке слышны голоса продавцов, музыка и аплодисменты зрителей. Дети пробуют угощения, смотрят выступления и выбирают сувениры. Для многих семей это становится ярким общим воспоминанием на весь год.
</a:t>
            </a:r>
            <a:endParaRPr lang="en-US" sz="129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где важна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большом мероприятии легко увлечься толпой, поэтому важно заранее договориться о месте встречи и держаться рядом со взрослыми. Вода, спокойствие и порядок помогают сделать праздник приятным и безопасным.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Festivals, holidays, and large public events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Advantages and disadvantages of screen entertainment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Экранный досуг особенно удобен, когда нужно быстро найти занятие дома, в дороге или после уроков, но он требует самоконтроля.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цифровых развлечений заметны, однако их польза снижается без ограничений по времени и внимательного выбора контента.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оценка сильных и слабых сторон экранного досуга; данные иллюстративные.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Entertainment that also helps learning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56077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словарь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узнавать новые слова, замечать правильное написание и лучше понимать смысл текста. Даже короткие истории и комиксы могут развивать языковую привычку каждый день.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логика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игры помогают решать задачи, сравнивать варианты и искать правильный ответ. В такой форме обучение воспринимается легче, потому что оно похоже на игру.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56078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Викторины и квизы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Викторины тренируют память, внимание и умение быстро вспоминать нужную информацию. Они особенно полезны, когда вопросы связаны со школьными предметами или интересными фактами.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9855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через медиа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короткие подкасты, диалоги из фильмов и игры на слова помогают слышать живой английский. Так легче запоминать выражения и привыкать к произношению.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новое развлечение становится трендом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идея превращается в массовый формат благодаря интересу пользователей и распространению в сети.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safety and healthy online habits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личные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публиковать пароли, адрес, номер телефона, фотографии документов и точную геолокацию. Чем меньше личной информации видно в сети, тем ниже риск неприятных ситуаций.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ссылки и файлы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ссылки, подозрительные файлы и странные аккаунты лучше сразу обходить стороной. Если сообщение вызывает сомнение, его нужно показать взрослому или удалить.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5090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настройки приватности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Privacy settings помогают выбрать, кто видит профиль, посты и фото. Это простой способ контролировать, какая информация остаётся доступной другим людям.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10003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Делай перерывы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интересные онлайн-развлечения лучше чередовать с отдыхом без экрана. Короткие паузы помогают глазам, уменьшают усталость и возвращают внимание к учёбе.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37417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 о тревожном контенте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интернете попался пугающий или неприятный материал, важно не молчать. Поддержка взрослых помогает быстрее разобраться в ситуации и выбрать безопасное 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different leisure activities affect mood, body, and communication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досуга влияют на человека по-разному, поэтому полезно чередовать спокойные, активные и общительные занятия.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даёт баланс: спокойные занятия помогают отдыхать, активные укрепляют тело, а общительные развивают навыки взаимодействия.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эффектов досуговых занятий.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Entertainment works best in balance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помогают отдыхать, узнавать новое и общаться, если выбирать их разумно. Баланс между экраном, движением, творчеством и живым общением делает досуг полезным и приятным.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2026-05-31T12:01:13Z</dcterms:created>
  <dcterms:modified xsi:type="dcterms:W3CDTF">2026-05-31T12:01:13Z</dcterms:modified>
</cp:coreProperties>
</file>