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Эксперимент: важная часть науки и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— ключевой метод для получения новых знаний об окружающем мире.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эксперимент и почему он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— целенаправленное действие для проверки гипотезы. Знаковые опыты Галилея, Менделя и Ломоносова повлияли на развитие науки и помогли открыть новые закономерности.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и законы наследственности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проводил опыты с горохом, выявляя, как признаки передаются от родителей к потомству. Его наблюдения легли в основу генетики.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и эксперименты с падением тел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изучал движение объектов на наклонной плоскости, опровергая старые представления и формируя основы механики.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 и микробиология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 доказал существование микробов и важность стерильности, что изменило подход к медицине и хранению продуктов.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эксперименты в разных областях науки
</a:t>
            </a:r>
            <a:endParaRPr lang="en-US" sz="24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проведения эксперимента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59588" y="2121150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планирование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Разрабатывается план проведения опыты, подбираются материалы и условия для исследования.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Формулирование вопроса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Определяется конкретный научный вопрос, требующий ответа на основе наблюдений или знаний.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656825" y="3877275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Выдвижение гипотезы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Предполагается возможное объяснение явления, которое позже будет проверяться.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275025" y="3877275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эксперимента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Осущестляется выполнение запланированных действий и наблюдений для сбора данных.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594175" y="2121150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Обрабатываются полученные результаты, делаются выводы о подтверждении или опровержении гипотезы.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служит отправной точкой эксперимента, задавая направление исследований и обозначая цели измерений.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эксперимента помогают определить, верно ли предположение, и способствуют дальнейшим научным выводам.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гипотезы для проведения эксперимента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и условия эксперимента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переменная — фактор, который мы изменяем для проверки его влияния, например, интенсивность света.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Зависимая переменная — результат, который измеряют, например, рост растения в ответ на свет.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Контролируемые условия — постоянные параметры, такие как температура и влажность, чтобы избежать влияния на результаты.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кристаллов соли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Растворачивая соль в воде и позволяя раствору испаряться, можно наблюдать формирование кристаллов на нитке или палочке.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 сахара в воде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растворение сахара в горячей и холодной воде, замечают, как температура влияет на скорость растворения.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Проращивание фасоли в вате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Посадив фасоль в влажную вату, легко проследить этапы её роста и развитие корней и побегов.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домашние эксперименты для понимания науки
</a:t>
            </a:r>
            <a:endParaRPr lang="en-US" sz="22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96025"/>
            <a:ext cx="4894200" cy="2310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лабораторных и полевых экспериментов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условий и особенностей проведения экспериментов в лаборатории и на природе.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эксперименты обеспечивают точность, полевые — реалистичные условия исследования.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учебной программы по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и современные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датчиков и компьютеров позволяет собирать точные данные в реальном времени, повышая достоверность результатов.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микроскопы и камеры раскрывают детали микромира, делая науку более доступной и наглядной.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во время экспериментов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обращаться с оборудованием, электроприборами и острыми предметами, чтобы избежать травм.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эксперимента необходимо получить разрешение и инструкции от учителя или взрослого.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использовать средства защиты: перчатки и очки при работе с химическими веществами.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изучить процедуры безопасности и соблюдать их, чтобы предотвратить несчастные случаи.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Неудачные поиски философского камня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алхимики стремились превратить обычные металлы в золото. Хотя их цели не были достигнуты, попытки дали толчок развитию химии как науки и открыли множество новых веществ.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ранних медицинских экспериментах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эксперименты в медицине прошлого проводились без должной этики и контроля, что приводило к неправильным выводам. Благодаря этим ошибкам появились современные стандарты безопасности и этические нормы.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попытки братьев Райт в воздухоплавании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Райт испытали несколько неудачных прототипов летательных аппаратов, прежде чем добиться успеха. Эти ошибки помогли понять важность аэродинамики и улучшить управление полётом.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эксперимент неудачен: уроки из неудач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Джозефа Пристли по фотосинтезу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Пристли выявил, что растения способны очищать воздух, выделяя кислород. Его эксперименты с горящими свечами и растениями в запечатанных сосудах стали основой понимания фотосинтеза.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миграции птиц Густава Крамера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Крамер с помощью наблюдений и отметки птиц доказал существование миграционных маршрутов. Его эксперименты помогли понять поведение животных и связь с природными циклами.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открытия, сделанные с помощью экспериментов
</a:t>
            </a:r>
            <a:endParaRPr lang="en-US" sz="19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научных методик,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экспериментов в разных науках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растет использование компьютерных симуляций, что меняет подход к экспериментам. Математика в основном теоретична.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методы преобладают в биологии и химии, тогда как в математике их минимум, а информатика балансирует между вычислениями и экспериментами.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проведения научного эксперимента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от идеи до результата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эксперимента в научном методе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служит ключевым инструментом для проверки научных гипотез и установления объективных фактов через наблюдение и измерения.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объединяет сбор данных, анализ и синтез, позволяя вырабатывать новые теории, подтверждая или опровергая существующие знания.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способствует созданию инновационных приборов и методов, обеспечивая развитие науки и техники на всех уровнях.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растений под разными условиями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изучают влияние света, воды и температуры на рост растений, наблюдая реальные изменения и делая простые выводы о нуждах живых организмов.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опыления цветов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 насекомыми и цветами демонстрирует процесс опыления и его роль в размножении растений, повышая интерес к естественным наукам.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клеток под микроскопом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исследуют структуру растительных и животных клеток под микроскопом, что помогает понять основы строения живых организмов и функций клеток.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в школьной биологии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1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и реальные эксперименты: преимущества и недостатки
</a:t>
            </a:r>
            <a:endParaRPr lang="en-US" sz="1819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исследования 2023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видов экспериментов по ключевым параметрам обучающего процесса и ресурсов.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эксперименты удобны и безопасны, а реальные обеспечивают практические навыки и более яркое усвоение информации.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нормы в экспериментах: забота о живых существах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причинение боли и вреда животным и людям обязателен, а участие возможно только с информированного согласия участников.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этика предусматривает гуманный подход и защиту природы, гарантирующий безопасность и уважение к жизни в ходе экспериментов.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471575"/>
            <a:ext cx="84879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эксперимента в науке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 автоматизация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экспериментов с помощью роботов позволит повысить точность и скорость исследований, снизив человеческий фактор и ошибки.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29275" y="16249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и дополненная реальность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VR и AR сделают экспериментальные занятия интерактивными и наглядными, позволяя моделировать процессы, невозможные в реальности.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309950" y="26430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будет помогать обрабатывать большие данные, прогнозировать результаты и формулировать новые гипотезы на основе большого объёма информации.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72763" y="2416313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Дистанционные лаборатории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удалённого доступа к лабораторному оборудованию позволит проводить эксперименты из любой точки мира, расширяя возможности обучения.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— ключ к развитию науки 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помогает проверять знания, открывать новое и формировать критическое мышление, обеспечивая прогресс науки, техники и здоровья общества.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2026-05-08T09:02:21Z</dcterms:created>
  <dcterms:modified xsi:type="dcterms:W3CDTF">2026-05-08T09:02:21Z</dcterms:modified>
</cp:coreProperties>
</file>