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тела: как понимать без слов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настроение, интерес и границы по жестам, позе и взгляду.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сигналы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Невербальное общение постоянно сопровождает речь: оно помогает передавать эмоции, поддерживать контакт и смягчать напряжение. Поза, мимика, жесты и дистанция часто говорят раньше слов, поэтому их важно замечать вместе с ситуацией.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 и корпус: первый сигнал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0470100" y="32817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Открытость корпуса
</a:t>
            </a:r>
            <a:pPr algn="l" indent="0" marL="0">
              <a:lnSpc>
                <a:spcPct val="100000"/>
              </a:lnSpc>
              <a:buNone/>
            </a:pPr>
            <a:r>
              <a:rPr lang="en-US" sz="2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поза, ровные плечи и лёгкий кивок обычно показывают готовность слушать. Такой корпус помогает собеседнику почувствовать внимание и спокойствие.
</a:t>
            </a:r>
            <a:endParaRPr lang="en-US" sz="2704" dirty="0"/>
          </a:p>
        </p:txBody>
      </p:sp>
      <p:sp>
        <p:nvSpPr>
          <p:cNvPr id="10" name="Text 3"/>
          <p:cNvSpPr txBox="1"/>
          <p:nvPr/>
        </p:nvSpPr>
        <p:spPr>
          <a:xfrm>
            <a:off x="10470000" y="52875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Закрытые сигналы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Скрещённые руки, поворот в сторону и напряжённые плечи могут указывать на дискомфорт. Но их смысл меняется, если человек просто замёрз или устал.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10470000" y="7293400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зависит от 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уроке, в споре и в шутке одинаковые движения читаются по-разному. Поэтому позу всегда нужно сравнивать с тем, что происходит вокруг.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лицо становится собранным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лице всё видно особенно быстро. Сдвинутые брови и сжатые губы часто появляются, когда человек сосредоточен, раздражён или напряжён. В такой момент выражение меняется почти мгновенно.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Искренняя и вежливая улыбка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не всегда одинаковая. Одна выглядит искренней и тёплой, другая — просто вежливой. По мягкому лицу и спокойным бровям человека обычно легче считать дружелюбным.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смена выражения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эмоции заметны быстрее всего. Удивление, страх или радость могут резко изменить взгляд, рот и брови. Именно поэтому мимику так важно смотреть целиком, а не по одной детали.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Мимика: эмоции на лице
</a:t>
            </a:r>
            <a:endParaRPr lang="en-US" sz="5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55169"/>
            <a:ext cx="753300" cy="66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581" y="6597494"/>
            <a:ext cx="622388" cy="711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взгляда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контакт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взгляд помогает установить контакт и показывает участие в разговоре. Но слишком долгий взгляд может восприниматься как давление, особенно если собеседник чувствует себя неуверенно.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взгляд уходит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Избегание взгляда не всегда означает скрытность. Человек может стесняться, уставать или просто обдумывать ответ, поэтому этот сигнал нельзя читать слишком буквально.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внимания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Кивки помогают показать, что вы слушаете и понимаете. Они не заменяют слова, но делают общение спокойнее и поддерживают ощущение диалога.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Жесты: открытость и напряжение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жесты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Ладони, обращённые вверх, открытые кисти и свободные руки обычно выглядят доброжелательно. Такие жесты помогают показать, что человек не скрывает намерений и говорит спокойно.
</a:t>
            </a:r>
            <a:endParaRPr lang="en-US" sz="2207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Неоднозначная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Скрещённые руки не всегда означают закрытость. Это может быть привычка, удобная поза, попытка согреться или способ чувствовать себя увереннее в моменте.
</a:t>
            </a:r>
            <a:endParaRPr lang="en-US" sz="2207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перебирает вещи, постукивает пальцами или постоянно меняет положение рук, это часто связано с волнением. Такие движения становятся особенно заметными в ожидании ответа.
</a:t>
            </a:r>
            <a:endParaRPr lang="en-US" sz="2207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тоже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жесты обычно делают речь понятнее, а слишком резкие — создают ощущение спешки. Поэтому важно смотреть не только на сами движения, но и на их ритм.
</a:t>
            </a:r>
            <a:endParaRPr lang="en-US" sz="220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дистанция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Своё окружение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друзьями люди обычно держатся ближе: это часть доверия и привычного общения. В такой ситуации близкая дистанция редко воспринимается как нарушение границ.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школе, на улице и дома одна и та же дистанция читается по-разному. Поэтому важно учитывать отношения, возраст и место, а не делать вывод по одному движению.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встреча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незнакомыми людьми пространство чаще становится больше. Если человек делает шаг назад, он может просто просить больше личного места, а не прекращать разговор.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3400" y="440975"/>
            <a:ext cx="7937100" cy="201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и ритм поведения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211925" y="2464849"/>
            <a:ext cx="58848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движений
</a:t>
            </a:r>
            <a:pPr algn="l" indent="0" marL="0">
              <a:lnSpc>
                <a:spcPct val="100000"/>
              </a:lnSpc>
              <a:buNone/>
            </a:pPr>
            <a:r>
              <a:rPr lang="en-US" sz="2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и резкие движения часто заметны, когда человек спешит или сильно возбуждён. Медленные и плавные — когда он спокоен, устал или не хочет привлекать лишнего внимания.
</a:t>
            </a:r>
            <a:endParaRPr lang="en-US" sz="2461" dirty="0"/>
          </a:p>
        </p:txBody>
      </p:sp>
      <p:sp>
        <p:nvSpPr>
          <p:cNvPr id="10" name="Text 3"/>
          <p:cNvSpPr txBox="1"/>
          <p:nvPr/>
        </p:nvSpPr>
        <p:spPr>
          <a:xfrm>
            <a:off x="864725" y="5047625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корпуса вперёд обычно показывает интерес и вовлечённость. Такой человек как будто приближается к разговору и готов слушать внимательнее.
</a:t>
            </a:r>
            <a:endParaRPr lang="en-US" sz="2379" dirty="0"/>
          </a:p>
        </p:txBody>
      </p:sp>
      <p:sp>
        <p:nvSpPr>
          <p:cNvPr id="11" name="Text 4"/>
          <p:cNvSpPr txBox="1"/>
          <p:nvPr/>
        </p:nvSpPr>
        <p:spPr>
          <a:xfrm>
            <a:off x="3211925" y="7598149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и сомнение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откидывается назад, он может брать паузу, сомневаться или хотеть оценить услышанное. Этот жест не всегда отрицательный, поэтому его нужно сопоставлять с другими сигналами.
</a:t>
            </a:r>
            <a:endParaRPr lang="en-US" sz="23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означать один сигнал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жест не имеет единственного значения. Сравнение показывает, почему контекст и соседние сигналы важнее первой догадки.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сигналы нужно читать вместе и только с учётом ситуации.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значений невербального поведения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собирать смысл из нескольких сигналов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несколькими сигналами помогает не делать поспешных выводов.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основных каналов помогают заметить состояние человека, но не заменяют вопрос и контекст: по одному признаку легко ошибиться.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каналов невербального общения стоит сравнивать вместе.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презентации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канал не работает изолированно: поза, взгляд, жесты и дистанция дополняют друг друга и уменьшают риск неверного вывода.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каналы важны, но точнее всего они читаются в сочетании: совпадение нескольких сигналов делает наблюдение надёжнее.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каналы невербального общения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презентации
</a:t>
            </a:r>
            <a:endParaRPr lang="en-US" sz="14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базовые эмоции — радость, страх и злость — распознаются у людей во многих странах, поэтому некоторые выражения лица понятны без слов.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эмоции часто узнаются независимо от языка и страны.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Paul Ekman, исследования универсальности эмоций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 в школе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выступления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выступлении помогает прямая, но не напряжённая стойка: она показывает уверенность и облегчает дыхание. Открытые ладони и спокойный взгляд делают речь понятнее и дружелюбнее.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с другом лучше держаться мягко и уважительно: кивать, смотреть без давления и сохранять комфортную дистанцию. Так собеседнику проще отвечать спокойно и без спешки.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ссоры особенно важны расслабленные плечи, короткие фразы и медленные движения. Это снижает напряжение и помогает показать, что вы готовы слушать, а не спорить дальше.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тело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 хотите, чтобы вас лучше поняли, следите не только за словами, но и за телом. Несоответствие между фразой и позой часто вызывает недоверие.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свои наблюдения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проверки наблюдений по материалам презентации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три ситуации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0470100" y="32817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 1
</a:t>
            </a:r>
            <a:pPr algn="l" indent="0" marL="0">
              <a:lnSpc>
                <a:spcPct val="100000"/>
              </a:lnSpc>
              <a:buNone/>
            </a:pPr>
            <a:r>
              <a:rPr lang="en-US" sz="26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Молчание, взгляд в сторону и сжатые руки могут говорить о стеснении, усталости или обиде. Прежде чем делать вывод, стоит посмотреть, как человек ведёт себя дальше.
</a:t>
            </a:r>
            <a:endParaRPr lang="en-US" sz="2606" dirty="0"/>
          </a:p>
        </p:txBody>
      </p:sp>
      <p:sp>
        <p:nvSpPr>
          <p:cNvPr id="10" name="Text 3"/>
          <p:cNvSpPr txBox="1"/>
          <p:nvPr/>
        </p:nvSpPr>
        <p:spPr>
          <a:xfrm>
            <a:off x="10470000" y="52875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 2
</a:t>
            </a:r>
            <a:pPr algn="l" indent="0" marL="0">
              <a:lnSpc>
                <a:spcPct val="100000"/>
              </a:lnSpc>
              <a:buNone/>
            </a:pPr>
            <a:r>
              <a:rPr lang="en-US" sz="24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собеседник кивает, но отодвигается назад, это не обязательно отказ. Возможно, ему нужно больше пространства, он не уверен или просто чувствует себя некомфортно.
</a:t>
            </a:r>
            <a:endParaRPr lang="en-US" sz="2414" dirty="0"/>
          </a:p>
        </p:txBody>
      </p:sp>
      <p:sp>
        <p:nvSpPr>
          <p:cNvPr id="11" name="Text 4"/>
          <p:cNvSpPr txBox="1"/>
          <p:nvPr/>
        </p:nvSpPr>
        <p:spPr>
          <a:xfrm>
            <a:off x="10470000" y="7293400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 3
</a:t>
            </a:r>
            <a:pPr algn="l" indent="0" marL="0">
              <a:lnSpc>
                <a:spcPct val="100000"/>
              </a:lnSpc>
              <a:buNone/>
            </a:pPr>
            <a:r>
              <a:rPr lang="en-US" sz="2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ответ, улыбка и частые касания рюкзака могут означать волнение, радость или желание закончить разговор. Здесь особенно полезно мягко уточнить смысл.
</a:t>
            </a:r>
            <a:endParaRPr lang="en-US" sz="26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32197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51691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7203575"/>
            <a:ext cx="614400" cy="614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уточняющие фразы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225450" y="28280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мягко
</a:t>
            </a:r>
            <a:pPr algn="l" indent="0" marL="0">
              <a:lnSpc>
                <a:spcPct val="90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вопрос помогает проверить впечатление без давления: «Могу уточнить?» или «Тебе удобно сейчас говорить?» Так человек легче отвечает и не чувствует обвинения.
</a:t>
            </a:r>
            <a:endParaRPr lang="en-US" sz="2759" dirty="0"/>
          </a:p>
        </p:txBody>
      </p:sp>
      <p:sp>
        <p:nvSpPr>
          <p:cNvPr id="12" name="Text 3"/>
          <p:cNvSpPr txBox="1"/>
          <p:nvPr/>
        </p:nvSpPr>
        <p:spPr>
          <a:xfrm>
            <a:off x="3225450" y="47964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состояние
</a:t>
            </a:r>
            <a:pPr algn="l" indent="0" marL="0">
              <a:lnSpc>
                <a:spcPct val="90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про состояние уместны, когда сигналов тревоги больше, чем обычно: «Всё ли в порядке?» Они показывают внимание и дают собеседнику право не отвечать сразу.
</a:t>
            </a:r>
            <a:endParaRPr lang="en-US" sz="2759" dirty="0"/>
          </a:p>
        </p:txBody>
      </p:sp>
      <p:sp>
        <p:nvSpPr>
          <p:cNvPr id="13" name="Text 4"/>
          <p:cNvSpPr txBox="1"/>
          <p:nvPr/>
        </p:nvSpPr>
        <p:spPr>
          <a:xfrm>
            <a:off x="3225450" y="68443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дистанцию
</a:t>
            </a:r>
            <a:pPr algn="l" indent="0" marL="0">
              <a:lnSpc>
                <a:spcPct val="90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просто продолжить разговор, важно оставить пространство: короткая пауза, спокойный тон и уважительный взгляд помогают сохранить доверие и не усиливать напряжение.
</a:t>
            </a:r>
            <a:endParaRPr lang="en-US" sz="27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Мини-тест перед итогом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441600" y="250400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открытость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Открытость чаще показывают расслабленные плечи, развернутый корпус, спокойный взгляд и ладони без напряжения. Эти признаки вместе выглядят убедительнее, чем один жест.
</a:t>
            </a:r>
            <a:endParaRPr lang="en-US" sz="2321" dirty="0"/>
          </a:p>
        </p:txBody>
      </p:sp>
      <p:sp>
        <p:nvSpPr>
          <p:cNvPr id="9" name="Text 2"/>
          <p:cNvSpPr txBox="1"/>
          <p:nvPr/>
        </p:nvSpPr>
        <p:spPr>
          <a:xfrm>
            <a:off x="1441600" y="59888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понять смысл сигналов: в классе, на перемене и во время спора один и тот же жест может означать разное. Поэтому выводы нужно перепроверять.
</a:t>
            </a:r>
            <a:endParaRPr lang="en-US" sz="2321" dirty="0"/>
          </a:p>
        </p:txBody>
      </p:sp>
      <p:sp>
        <p:nvSpPr>
          <p:cNvPr id="10" name="Text 3"/>
          <p:cNvSpPr txBox="1"/>
          <p:nvPr/>
        </p:nvSpPr>
        <p:spPr>
          <a:xfrm>
            <a:off x="12126550" y="42967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значат скрещённые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2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Скрещённые руки не всегда означают закрытость. Иногда это привычка, холод, усталость или попытка сосредоточиться на разговоре и не отвлекаться.
</a:t>
            </a:r>
            <a:endParaRPr lang="en-US" sz="2392" dirty="0"/>
          </a:p>
        </p:txBody>
      </p:sp>
      <p:sp>
        <p:nvSpPr>
          <p:cNvPr id="11" name="Text 4"/>
          <p:cNvSpPr txBox="1"/>
          <p:nvPr/>
        </p:nvSpPr>
        <p:spPr>
          <a:xfrm>
            <a:off x="12126550" y="7764375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на выступлении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выступлении особенно полезны ровная стойка, открытые ладони, спокойное лицо и паузы без суеты. Они делают речь яснее и помогают слушателям чувствовать уверенность.
</a:t>
            </a:r>
            <a:endParaRPr lang="en-US" sz="2321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вывод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сигналов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сигналы помогают лучше понимать настроение и отношение, если смотреть на них внимательно и без поспешных ярлыков. Это делает общение спокойнее и честнее.
</a:t>
            </a:r>
            <a:endParaRPr lang="en-US" sz="2207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судить по одному признаку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жест не доказывает характер человека и не показывает ложь. Полезнее замечать повторяющиеся признаки и сравнивать их с ситуацией вокруг.
</a:t>
            </a:r>
            <a:endParaRPr lang="en-US" sz="2207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прежде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особенно важно уметь замечать чужие границы и не давить вопросами. Уважительный взгляд, спокойный тон и дистанция часто говорят больше слов.
</a:t>
            </a:r>
            <a:endParaRPr lang="en-US" sz="2207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шага понимания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способ понять собеседника — наблюдать, думать, уточнять и не спешить с выводами. Так невербальное общение становится помощником, а не источником ошибок.
</a:t>
            </a:r>
            <a:endParaRPr lang="en-US" sz="220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наблюдай, думай, проверяй, уважай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тела помогает замечать настроение и делать общение уважительнее, если помнить о контексте, привычках и культуре. Сначала наблюдай, потом думай, затем проверяй вопросом и береги границы.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2026-07-25T11:07:35Z</dcterms:created>
  <dcterms:modified xsi:type="dcterms:W3CDTF">2026-07-25T11:07:35Z</dcterms:modified>
</cp:coreProperties>
</file>