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транспортная система
</a:t>
            </a:r>
            <a:endParaRPr lang="en-US" sz="312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сеть, которая связывает людей, товары и страны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перевозки, инфраструктура и логистика соединяют страны, города и рынки, а также почему именно транспорт обеспечивает ежедневное движение мира.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мировое сообщение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удобен для доставки напрямую к получателю. Он особенно эффективен на коротких и средних расстояниях, где важны гибкость маршрута и быстрый доступ к разным точкам.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доставка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виды транспорта образуют наземную основу перевозок. Автомобили подводят грузы к узлам сети, а железные дороги обеспечивают дальний и устойчивый поток между регионами.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незаменимы там, где нужно перевозить большие массы груза на дальние расстояния. Они позволяют экономно перемещать сырье, топливо и промышленную продукцию.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перевозки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мира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и Тихоокеанский коридоры связывают крупнейшие экономические районы мира. Через них проходят значительные потоки сырья, готовой продукции и контейнерных грузов.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направления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Евразийские маршруты объединяют Европу и Азию, где особенно важны сухопутные переходы, железные дороги и крупные логистические центры на стыке рынков.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Континентальные связи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канал, Малаккский пролив и Панамский канал сокращают путь между удаленными регионами и делают мировую торговлю быстрее и дешевле.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узкие места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 тяготеют к портам, мегаполисам и промышленным зонам, потому что именно там сосредоточены производство, потребление и перераспределение товаров.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экономикой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что разные виды транспорта решают разные задачи и чаще дополняют друг друга, чем конкурируют напрямую.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вида транспорта зависит от задачи: срочность, объем, цена и доступность инфраструктуры.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характеристикам видов транспорта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железные дороги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гибкости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обеспечивают самую гибкую доставку и доминируют в городских и региональных перевозках. Они позволяют быстро менять маршрут, подстраиваться под спрос и соединять транспортные узлы.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ограничения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зависят от состояния путей, дорожной загрузки и погоды. Заторы, ремонт и неблагоприятные условия могут замедлять движение и нарушать графики поставок.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на расстоянии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особенно выгодны на длинных дистанциях и при перевозке больших объемов. Поезда хорошо подходят для сырья, контейнеров и промышленной продукции, где важна экономичность.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Сухопутная сеть перевозок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узлы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 связывают города и регионы, а распределительные центры помогают быстро перераспределять потоки товаров. Без них автомобильные перевозки теряют скорость и предсказуемость.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Подвижной состав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и автобусы выполняют разные функции: первые перевозят товары, вторые обеспечивают массовые пассажирские поездки. Вместе они поддерживают повседневную мобильность населения.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движения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железнодорожной сети станции, депо и сортировочные узлы обеспечивают прием, обслуживание и перераспределение вагонов. Именно они делают систему управляемой и устойчивой.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звеньями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Терминалы соединяют разные участки маршрута и ускоряют перегрузку между видами транспорта. Так формируется плотная сухопутная сеть, которая обслуживает страну и международные потоки.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мировой торговли и роли морского транспорта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Контейнерные линии, нефтяные танкеры и балкеры обслуживают разные сегменты торговли и делают возможными перевозки на огромные расстояния между континентами.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остается основой мировой торговли по массе благодаря высокой вместимости судов и низкой стоимости перевозки больших партий.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морских путей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Суэцкий, Панамский каналы и Малаккский пролив сокращают расстояния между рынками и экономят время рейсов. Поэтому их пропускная способность напрямую влияет на мировые поставки.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аварии и перегрузка маршрутов могут нарушить расписание. Для компаний это означает необходимость резервных планов и более точного управления запасами.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запаса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шлюзы и проливы работают как узкие места: если там возникает задержка, она быстро распространяется по всей цепочке поставок и повышает издержки.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задержек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незаменима, когда счет идет на часы: она перевозит срочные, ценные и небольшие грузы на большие расстояния.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доставки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расходы на топливо, обслуживание и аэропортовую инфраструктуру делают этот вид транспорта самым дорогим для массовых перевозок.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 цене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безопасность полетов и сравнительно небольшая грузоподъемность снижают гибкость авиации по сравнению с морем и железной дорогой.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ограничения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31" y="1275937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авиационной сети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аэропорты собирают пассажиропотоки со многих направлений и превращают разрозненные рейсы в единую сеть пересадок, где важны точность расписания и согласованность всех служб.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Хабы связывают маршруты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один узловой аэропорт можно быстрее добраться до десятков городов, чем прямыми редкими рейсами. Такая модель снижает число пересадок и делает сеть гибче.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пересадок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авиации критичны диспетчерское управление, безопасность и синхронизация наземных операций. Даже небольшая задержка в одном звене быстро отражается на всей маршрутной цепочке.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управление потоками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трубопроводного транспорта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Прокладка трассы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трубопроводы строят там, где нужно постоянно перемещать большие объемы сырья между месторождениями, перерабатывающими предприятиями и экспортными терминалами.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работа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запуска поток идет непрерывно: перекачка или транспортировка газа почти не зависит от погоды и позволяет поддерживать стабильные поставки в течение длительного времени.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по назначению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сеть подключают к хранилищам, распределительным узлам и потребителям, но ее применение ограничено видами груза, прежде всего нефтью, газом и химической продукцией.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перевозки от отправки до доставки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груза от отправителя до получателя через несколько видов транспорта и промежуточные терминалы.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87" y="149325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2331" y="3292425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транспортная сеть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аэропорты собирают большие потоки людей и товаров, соединяя местные маршруты с международными направлениями. От их пропускной способности зависит скорость обмена между странами.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узлы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и железные дороги формируют непрерывные коридоры движения. Чем лучше связаны участки сети, тем меньше потерь времени на перегрузку и простои в пути.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линии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Мосты, тоннели и развязки устраняют географические барьеры. Они делают транспорт доступным там, где реки, горы или плотная городская застройка мешают прямому сообщению.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барьеров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Терминалы и складские комплексы обеспечивают перегрузку, сортировку и хранение. Именно здесь транспорт превращается в организованную логистическую систему, а не в набор отдельных рейсов.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Логистическая инфраструктура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выбора транспорта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основных видов транспорта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маршрута зависит не от одного, а от нескольких параметров сразу. В реальной логистике их оценивают вместе, а не по отдельности.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 дорогие виды подходят для срочных перевозок, а массовые и менее срочные грузы выгоднее направлять по морю или железной дороге.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требования к безопасной перевозке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Документы и контроль
</a:t>
            </a:r>
            <a:endParaRPr lang="en-US" sz="1098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перевозки сначала проверяют, соответствует ли груз требованиям страны отправления и страны назначения. Ошибка в документах может задержать поставку сильнее, чем сама дорога.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Надежная упаковка
</a:t>
            </a:r>
            <a:endParaRPr lang="en-US" sz="1098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опасных и ценных грузов применяют специальные стандарты упаковки, маркировки и фиксации. Это снижает риск повреждения, утечек и неправомерного доступа во время пути.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Согласование участников
</a:t>
            </a:r>
            <a:endParaRPr lang="en-US" sz="1098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Терминалы, перевозчики и государственные службы должны работать по единым правилам. Без согласования на границах и в узлах возникают очереди, простои и дополнительные издержки.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Безопасность на маршруте
</a:t>
            </a:r>
            <a:endParaRPr lang="en-US" sz="1098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 повышают предсказуемость перевозок и уменьшают аварийность. Чем точнее соблюдаются правила, тем легче защитить людей, груз и всю цепочку поставок.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 реальном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Диспетчерские центры следят за движением поездов, судов и самолетов почти в реальном времени. Если маршрут меняется из-за погоды или перегрузки, система быстро перестраивает расписание и распределяет ресурсы.
</a:t>
            </a:r>
            <a:endParaRPr lang="en-US" sz="1071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 ГИС помогают не просто показать точку на карте, а увидеть весь путь груза, включая узкие места и альтернативные маршруты. Это делает планирование точнее и сокращает простои.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каждом этапе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системы отслеживания собирают данные о местоположении, температуре, задержках и состоянии транспорта. Благодаря этому перевозки становятся прозрачнее для компаний и клиентов.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цифровые технологии меняют транспорт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экологической нагрузки по видам транспорта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видам транспорта; сравнительная схема для учебных целей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видами транспорта особенно заметны при перевозке одинакового объема груза на сопоставимое расстояние.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на климат обычно связана с авиацией и автотранспортом, тогда как железная дорога и морские перевозки эффективнее при массовых грузах.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городская мобильность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берет на себя самые плотные пассажирские потоки в центре города. Оно работает быстро и предсказуемо, поэтому помогает уменьшить перегрузку улиц в часы пик.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в ядре города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 троллейбусы связывают жилые районы с пересадочными узлами. Их сеть гибче, чем рельсовая, и позволяет охватывать кварталы, куда метро не доходит.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районов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поезда соединяют город с ближайшими поселениями и ежедневной трудовой миграцией. Они особенно важны там, где поездка на личном автомобиле создала бы пробки.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из пригородов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Пересадочные узлы объединяют несколько видов транспорта в одном месте. Именно здесь система становится цельной: пассажир может менять маршрут без лишних потерь времени.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пересадки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транспортная система держится на связях между маршрутами, узлами и правилами. Понимание ее работы помогает увидеть, как движение людей и грузов формирует современную экономику и повседневную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транспортной системе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2026-07-27T02:38:19Z</dcterms:created>
  <dcterms:modified xsi:type="dcterms:W3CDTF">2026-07-27T02:38:19Z</dcterms:modified>
</cp:coreProperties>
</file>