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растениями и листопад: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водный баланс через испарение и листопад, влияя на климат и экосистемы.
</a:t>
            </a:r>
            <a:endParaRPr lang="en-US" sz="398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помогает растениям поддерживать водный баланс, а листопад — защищает от лишних потерь влаги в сложных условиях. Вместе эти процессы обеспечивают выживание растений и стабильность экосистем.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и листопада для растений и природы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Транспирация: что это такое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это испарение воды через специальные отверстия листьев, устьица, что возвращает влагу в атмосферу после её поглощения корнями.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98% воды, захваченной корнями, уходит в воздух таким образом, особенно активно этот процесс происходит при ярком свете и высокой температуре.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движения воды через растение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сначала через корни, потом по стеблю к листьям и испаряется. Скорость движения достигает до 1 метра в час.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воды, поглощённой корнями, возвращается в атмосферу, поддерживая обмен веществ и 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Эколого-ботанические исследования, 2020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100–400
</a:t>
            </a:r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устьиц на одном квадратном миллиметре листа определяет интенсивность испарения и газообмена.
</a:t>
            </a:r>
            <a:endParaRPr lang="en-US" sz="9619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находятся в нижней части листа и отвечают за обмен воздуха и воду. Их число варьируется, регулируя процессы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листьев, 2019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освещённость значительно регулируют скорость транспирации воды. При жаркой и сухой погоде испарение усиливается.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испарение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особенности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листа и строение устьиц влияют на интенсивность испарения. В засушливых условиях некоторые растения уменьшают площадь листьев.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транспирации у разных растений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средний суточный объём испаряемой воды разными растениями при стандартных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 большими листьями испаряют значительно больше воды, чем растения, адаптированные к засухе.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Эколого-ботанические исследования, 2018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для растений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охлаждает листья, предотвращая перегрев даже в яркий солнечный день и помогает растению сохранять жизнедеятельность.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способствует перемещению растворённых минеральных веществ из корней через сосуды к верхушкам растения.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внутреннего тургора клеток через транспирацию обеспечивает устойчивость тканей и правильное функционирование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испарения растений в круговороте воды
</a:t>
            </a:r>
            <a:endParaRPr lang="en-US" sz="2894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огромные испарители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60% влаги, испаряющейся с поверхности Земли, возвращается именно через растения. Эта уникальная способность помогает формировать погоду и поддерживать климатические циклы.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лесов Амазонки в формирование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испарение в тропических лесах Амазонки создаёт локальный влажный микроклимат. Это благоприятствует устойчивости экосистем и поддерживает биологическое разнообразие.
</a:t>
            </a:r>
            <a:endParaRPr lang="en-US" sz="13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лиственных растений это важный механизм адаптации, позволяющий сохранить жизненные силы в суровых климатических условиях.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сбрасывают листья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ограничивает потерю воды в холодные и засушливые периоды, когда доступ к воде из почвы сильно ограничен.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Опадение листьев уменьшает риск повреждения ветрами и тяжёлыми осадками, что повышает шансы растения на выживание.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основании черешка формируется отделительный слой клеток, которые позволяют листу постепенно отделяться от ветки. В это время питание и поступление воды к листу прекращаются, что ведёт к его высыханию.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листопад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запускается процесс разрушения клеточных стенок, лист отсоединяется и опадает. На месте отрыва образуется защитная пробка, предохраняющая древесину от влаги и проникновения бактерий.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66979"/>
            <a:ext cx="4759500" cy="1504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листопада и испарения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начала листопада для различных пород и изменение скорости испарения в этот период. Замечено, что уменьшение испарения совпадает с началом сбрасывания листьев.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листопада и снижения испарения взаимосвязаны и зависят от климатических условий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ботаников, 2021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является приспособлением растений, характерным для умеренных и холодных климатов, обеспечивая им выживание в сезон неблагоприятных факторов.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 экономия воды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почва часто промерзает, и вода становится недоступной для корней, что делает экономию влаги крайне важной для выживания растения.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Опадание листьев снижает испарение через листовую поверхность, что помогает растению сохранить влагу и адаптироваться к зимним условиям.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лесах средней полосы России
</a:t>
            </a:r>
            <a:endParaRPr lang="en-US" sz="317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листопада в сентябре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России листопад начинается в конце сентября. В течение нескольких недель деревья сбрасывают большую часть листвы, готовясь к зимнему периоду. Этот процесс важен для защиты от зимних холодов.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опавшей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покрывают почву толстым слоем, защищая её от морозов и подсыхания. Они ускоряют образование перегноя, что обогащает почву питательными веществами и поддерживает здоровую среду для корней.
</a:t>
            </a:r>
            <a:endParaRPr lang="en-US" sz="13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испарением и листопадом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осени уменьшается световой день и понижается температура, что снижает интенсивность испарения у растений.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транспирации служит сигналом для запуска биохимических процессов, которые запускают листопад у лиственных деревьев.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сбалансировать потерю воды, уменьшая поверхности испарения, что важно в условиях ограниченного поступления влаги.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адаптации обеспечивает растению сохранение влаги и выживание в неблагоприятных климатических условиях осени и зимы.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транспирации осенью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выраженное снижение суточного испарения по мере приближения к зиме у всех рассматриваемых пород.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транспирации связано с сокращением светового дня и снижением температуры, что отражает подготовку растений к листопаду и зимнему периоду.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наблюдений, 2021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2444" y="4186700"/>
            <a:ext cx="345675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засухе и холоду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уменьшают площадь листьев, как у хвойных с игольчатыми листьями, чтобы снизить испарение и лучше сохранять влагу в условиях засухи или холода.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площади листовой поверхности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покрывает листья плотным восковым слоем, предотвращая избыточное испарение и обеспечивая защиту от внешних стрессовых факторов.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восковая кутикула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накапливают воду в тканях и имеют устьица, минимизирующие потерю влаги, что позволяет им выживать в сухих и жарких условиях.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суккулентов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и климат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транспирации на влажность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влагу, увеличивая влажность окружающего воздуха. Это влияет на температуру и способствует образованию облаков с осадками в определённых регионах.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локального микроклимата лесами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лесных массивах, например в Амазонии, интенсивная транспирация создаёт свой микроклимат, поддерживая устойчивость экосистем и способствуя сохранению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разлагаются микроорганизмами, превращаясь в перегной, который обогащает почву питательными веществами и улучшает её структуру.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листопада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способствует накоплению важнейших элементов, поддерживая плодородие и устойчивость лесных экосистем к внешним воздействиям.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защищает почву от эрозии, сохраняя её верхний плодородный слой и предотвращая смывание дождевыми потоками.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листопада обеспечивает естественное обновление и восстановление лесов, поддерживая биологическое разнообразие и здоровье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испарения и листопада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листопад — ключевые процессы, обеспечивающие выживание растений и устойчивость экосистем. Они регулируют водный баланс, поддерживают климат и способствуют адаптации к смене сезонов.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2026-05-08T15:55:55Z</dcterms:created>
  <dcterms:modified xsi:type="dcterms:W3CDTF">2026-05-08T15:55:55Z</dcterms:modified>
</cp:coreProperties>
</file>