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ключевая роль в водных экосистемах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уникальные организмы, важные для баланса жизни в воде.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изучение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водорослей началось в XVII веке с изобретения микроскопа. Более 1,5 миллиарда лет назад они уже формировали условия для кислородной атмосферы Земли.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водоросли: основные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низшие растения, не имеющие настоящих корней, стеблей и листьев, что отличает их от наземных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хлорофилл и осуществляют фотосинтез, превращая свет в энергию для жизни и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водорослей разнообразны: одноклеточные организмы, колонии и многоклеточные структуры встречаются в природе.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просторы ламинарии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предпочитает холодные моря, где образует густые подводные леса, обеспечивая среду обитания для многих морских животных.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зеленые водоросли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встречается в стоячих и проточных пресных водах, способствуя очистке и насыщению воды кислородом.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на влажных поверхностях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живут на камнях, влажной почве и даже снегу, демонстрируя высокую адаптивность к окружающей среде.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водорослей: разнообразие условий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водорослей: сравнительная диаграмма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играют значительную роль в пресных водах и почве, предоставляя пищу и кислород.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зелёных видов по численности способствует устойчивости водных экосистем.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водорослей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содержит ядро, регулирующее жизненные процессы, и цитоплазму для обмена веществ.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в основном из целлюлозы и придаёт клетке прочность и форму.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хранят воду и питательные вещества, поддерживая внутренний баланс клетки.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пигменты, которые определяют окраску и участвуют в фотосинтезе.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водорослей: от микроорганизмов к колониям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— одноклеточная красавица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одноклеточная водоросль с двумя жгутиками, способная быстро двигаться в воде, встречается в пресных водоемах.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— колония сотен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состоит из множества клеток, собранных в шарообразную структуру, которая плавно движется за счёт слаженной работы жгутиков.
</a:t>
            </a:r>
            <a:endParaRPr lang="en-US" sz="887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многоклеточная гигантша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пластинчатая водоросль, растущая в холодных морях, образующая подводные леса и являющаяся пищей для многих животных.
</a:t>
            </a:r>
            <a:endParaRPr lang="en-US" sz="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 рост водорослей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водорослей в воде первична: она служит средой для обмена веществ и жизнедеятельности.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является главным источником энергии; его интенсивность напрямую влияет на фотосинтез и скорость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вещества, такие как азот и фосфор, стимулируют рост, но их дефицит или избыток изменяет окраску и активность.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и пресноводных водорослей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морфологические и экологические различия между водорослями двух сред обитания.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определяет строение и адаптацию водорослей для выживания.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научные обзоры,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атмосферного кислорода производятся благодаря фотосинтезу преимущественно водорослями океанов.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исследование океанской биологии, 2023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другие водоросли обеспечивают кислород, необходимый для жизни на Земле.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водорослей в водоёмах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составляют основу пищевых цепей в водоёмах и служат пищей для мелких ракообразных, мальков рыб и моллюсков, обеспечивая энергии для более крупных организмов.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водоросли активно очищают воду, поглощая избыточные азотные и фосфорные соединения, что предотвращает загрязнение и улучшает качество водных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чередования поколений у многоклеточных водорослей.
</a:t>
            </a:r>
            <a:endParaRPr lang="en-US" sz="229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водоросли и явление «цветения» воды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Зачастую происходит бурный рост сине-зелёных водорослей — цианобактерий, вызывающий изменение цвета воды и нарушение экосистемы. 2. Это приводит к кислородному дефициту и выделению токсинов, опасных для животных и 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Происходят массовые отравления рыб, ухудшается качество воды, что вызывает экологические катастрофы. 2. Яркими примерами являются случаи цветения Волги и озера Селигер, заметно влияющие на местные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угрозы: загрязнение и исчезновение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Промышленные и сельскохозяйственные стоки приводят к загрязнению водоёмов, что вызывает массовую гибель чувствительных водорослей.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Избыточное цветение водорослей нарушает биоразнообразие и способствует деградации экосистем, ухудшая состояние водных сообществ.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Дисбаланс экосистем способствует исчезновению редких и важных для биоценоза видов водорослей, что угрожает стабильности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водорослей и их хозяйственное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классы водорослей и их применения в промышленности и сельском хозяйстве.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важным сырьём для пищевой, фармацевтической и химической промышленности, с уникальными функциями каждого класса.
</a:t>
            </a:r>
            <a:endParaRPr lang="en-US" sz="86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Р 54681-2011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— источник йода и агар-агара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бурых водорослей извлекают йод и агар-агар, широко используемые в пищевой и фармацевтической отраслях. Агар-агар применяется как желирующий агент в кондитерских изделиях и десертах.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и их роль в современных продуктах
</a:t>
            </a:r>
            <a:endParaRPr lang="en-US" sz="112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служат источником каррагинана — безопасного загустителя, который используется в мороженом, йогуртах и напитках, улучшая текстуру и срок хранения продуктов.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в составе БАДов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и хлорелла — зелёные водоросли, включаемые в состав биологически активных добавок и витаминизированных продуктов для поддержки здоровья и иммунитета.
</a:t>
            </a:r>
            <a:endParaRPr lang="en-US" sz="114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водорослей в пищевой промышленности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Водоросли содержат антиоксиданты, витамины группы B и полисахариды, которые оказывают благотворное влияние на организм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их основе производят йодосодержащие препараты для профилактики заболеваний щитовидной железы, важные для эндокринного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Спирулина используется в иммуностимулирующих средствах и программах реабилитации после инфекционных и хронических заболеваний.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Биотехнологии развивают новые способы использования водорослей для создания биотоплива, лекарств и косметических средств.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медицине и биотехнологиях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ареалов водорослей под воздействием климата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 тёплолюбивых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способствует распространению зелёных и сине-зелёных водорослей, вытесняя холодоочувствительные виды из традиционных мест обитания. Это меняет состав экосистем водоёмов.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цветения и появление токсичных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процессы цветения, увеличивая количество токсичных водорослей, что угрожает водным обитателям и бытовому использованию водных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освещённости на рост водорослей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роста наблюдается при температуре воды от 18 до 22 градусов Цельсия и высокой освещённости, обеспечивающей оптимальный фотосинтез.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световые условия напрямую влияют на интенсивность роста водорослей, что важно при планировании охраны и использования водных ресурсов.
</a:t>
            </a:r>
            <a:endParaRPr lang="en-US" sz="77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гидробиологии,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основа жизни на Земле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незаменимую роль в экологии и промышленности, обеспечивая кислород, поддерживая пищевые цепи и служа важным ресурсом. Их сохранение — залог здоровья планеты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2026-05-08T16:21:57Z</dcterms:created>
  <dcterms:modified xsi:type="dcterms:W3CDTF">2026-05-08T16:21:57Z</dcterms:modified>
</cp:coreProperties>
</file>