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интересен мир вокруг?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знакомое и находить в нём удивительное.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помогает замечать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читают, наблюдают и обсуждают прочитанное. Обычные вещи — дождь, листья, птицы, игрушки, школьный двор — в тексте вдруг становятся ярче и интереснее.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в разное время дня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ещё тихий, свет мягкий, а знакомые предметы выглядят свежо и по-новому.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стихают, цвета темнеют, и настроение становится спокойным или задумчивым.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меняет краски, появляются тени, и всё вокруг кажется более оживлённым.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эти перемены, чтобы передать радость, тишину, ожидание или лёгкую грусть.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создают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представить предмет ярче: белый, как снег, или тихий, как вечерний двор. Такие слова сразу делают картинку понятной и 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звуки и состояние, тоже важны: шуршит, звенит, золотой, мягкий. Они не только описывают предмет, но и подсказывают настроение текста.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в стихах о природе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показывает небо, солнце, дождь или снег. Эти детали сразу задают картину дня и помогают почувствовать, какая перед нами пора и какое у неё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погода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шуршать, кружиться, желтеть или блестеть. Такие действия и признаки делают природу подвижной и помогают легко представить осень, весну или тихий вечер.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деревья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ветер не просто дует, а играет, шепчет или разгуливается. Звуковые слова помогают услышать текст почти так же ясно, как увидеть его.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звуки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добавляют стихотворению радость, лёгкость и движение. Даже короткая строка может показать, что мир вокруг живой, свободный и немного сказочный.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чувство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маленький текст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понять содержание, настроение и главную мысль короткого 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вокруг нас: люди, животные, предметы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рассказах героями становятся не только дети, но и звери, птицы, книги или игрушки. Это делает чтение живым и чуть-чуть озорным.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увидеть, что интересное есть рядом, а не только в сказочных далёких странах. Иногда герой — это просто очень наблюдательный взгляд.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предмету как будто дают голос и характер, привычный мир выглядит иначе. Даже школьная линейка или мяч могут стать настоящими героями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после дождя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лужа похожа на маленькое зеркало. В ней отражаются облака, окна и даже бегущие дети. Если прислушаться, можно услышать, как капли ещё тихо падают рядом и рисуют новые круги на воде.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дорожки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школьной дорожки стоит дерево. Весной на нём появляются нежные листья, а осенью они становятся жёлтыми и шуршат под ногами. Дерево меняется, но каждый раз остаётся знакомым и немного загадочным.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 у окна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скамейке можно увидеть следы дождя, пылинки солнца и забытый листок. Она кажется обычной, но в рассказе легко превращается в тихое место для ожидания, отдыха или маленького разговора.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двор: где прячутся маленькие открытия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оттенка настроения особенно часто помогают понять, как звучит текст.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языком художественного текста в начальной школе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чтении полезно замечать, какой тон создают слова автора: спокойный, весёлый или тревожный.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сочинённой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маленького наблюдения рождается короткий текст.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мир через чудо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истории учат отличать хорошее от плохого: заботу — от равнодушия, честность — от обмана, храбрость — от трусости.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самые обычные вещи вдруг оживают: печка может помогать, лес — хранить тайны, а дорожка — вести к неожиданным встречам и приключениям.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замечает, что чудо в сказке связано не только с волшебством, но и с поступками героев, их выбором, смелостью и добротой.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сказка помогает смотреть на мир внимательнее и понимать: даже в выдуманной истории есть важный урок для жизни.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текст красивым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текст строится на точных словах: прилагательные называют признаки, глаголы передают движение, а сравнения помогают представить картину ярче и живее.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лист становится золотым, а дождь — тихим, читатель не просто понимает смысл, а чувствует настроение текста и почти видит его глазами автора.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незнакомым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 значение слова по смыслу, без спешки и догадок наугад.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тексты и иллюстрации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картинку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сразу подсказывает, кто изображён, где происходит действие и что может случиться. Она помогает войти в текст без лишней спешки.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и сопоставляем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добавляет подробности, речь героев и настроение. Сравнивая его с рисунком, ребёнок замечает важные детали, которые не всегда видны на картинке.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делаем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и слово складываются вместе, смысл становится точнее. Так второклассник лучше понимает прочитанное и учится внимательно смотреть на книгу.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встаёт — день начинается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часто рассказывают о самом привычном: о солнце, ветре, дожде и снеге. В них коротко и метко показывается, как меняется мир вокруг человека. Такие строки легко запоминаются и звучат почти как маленькая песенка.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дорога и труд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рядом с природой часто появляются труд, дело и характер человека. Птица спешит в небо, а человек — к работе. Так короткая фраза учит замечать порядок, старание и важность каждого дня.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любит наблюдательных
</a:t>
            </a:r>
            <a:pPr algn="l" indent="0" marL="0">
              <a:lnSpc>
                <a:spcPct val="130039"/>
              </a:lnSpc>
              <a:buNone/>
            </a:pPr>
            <a:r>
              <a:rPr lang="en-US" sz="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разгадать загадку, нужно заметить признаки предмета и собрать их как пазл. Тогда дождь, снег, луна или лист становятся не просто словами, а маленькой тайной с ответом.
</a:t>
            </a:r>
            <a:endParaRPr lang="en-US" sz="1209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в загадках и пословицах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ответить на вопросы по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помогают найти ответ в самом тексте и сказать его ясно и точно.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их, ребёнок учится бережнее относиться к миру и понимать, что вокруг всегда есть что-то интересное, даже если это просто двор или окно.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рассуждать: почему герой так поступил, что чувствует природа, какое слово звучит особенно удачно и почему.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тренируют память и внимание, потому что в небольшом тексте важно не пропустить главную мысль и самые точные подробности.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 и стихи помогают замечать красоту в простых вещах: в лужице, листе, облаке или птичьем следе на снегу.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короткие тексты о природе и жизни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маленький исследователь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внимательно смотрит на повторяющиеся слова, сравнения и необычные выражения. Они подсказывают, что автор хочет выделить и на что особенно обращает внимание.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соединяет детали в общий смысл. Так становится понятно не только, что произошло, но и как автор относится к героям, природе и событию.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внимательнее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становится интереснее, когда ребёнок замечает форму, цвет, звук и движение. Тогда даже знакомый двор или дерево открываются с новой стороны.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точные слова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учит находить слова, которые точно передают признак, действие и чувство. От этого речь становится яснее и красивее.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пониманием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помогают искать главную мысль, понимать настроение и видеть, как автор умеет по-особому описывать обычные вещи.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и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читатель, тем больше он видит в привычных вещах. В простом тексте может спрятаться и красота, и добрый урок, и маленькое открытие.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раскрывается в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о доме, дворе, небе и природе, знакомые вещи становятся ярче и понятнее. В каждом тексте он находит новые слова, мысли и маленькое открытие.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2026-05-24T03:57:36Z</dcterms:created>
  <dcterms:modified xsi:type="dcterms:W3CDTF">2026-05-24T03:57:36Z</dcterms:modified>
</cp:coreProperties>
</file>