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и гетеротрофные организмы: два основных типа питания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питания формируют основу всей жизни на Земле.
</a:t>
            </a:r>
            <a:endParaRPr lang="en-US" sz="26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тип питания определяет роль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питания показывает, откуда организм берёт энергию и углерод, где он находится в пищевой цепи и как участвует в круговороте веществ. Именно поэтому автотрофы и гетеротрофы образуют взаимосвязанную систему жизни в экосистемах.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Автотрофы: ключевые признаки и группы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зелёные растения, водоросли и цианобактерии. Они используют солнечный свет как основной источник энергии и особенно заметны в наземных и водных экосистемах.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Создают органику сами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строят органические вещества из углекислого газа, воды и минеральных солей, используя энергию света или химических реакций. Они формируют первичную биомассу для других организмов.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Хемосинтезирующие 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получают энергию не от света, а при окислении неорганических веществ. Такой способ питания позволяет им существовать в местах, где солнечное излучение недоступно.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запускают поток органического вещества в природе. Без них большинство пищевых цепей не могло бы существовать, потому что именно они создают доступную для других форму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Гетеротрофы: определение и примеры организмов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органика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получают и углерод, и энергию из уже созданных органических соединений. Они не синтезируют пищу из неорганических веществ и зависят от внешних источников питания.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гетеротрофам относятся животные и человек. Эти организмы добывают пищу, переваривают её внутри тела и используют вещества для роста, движения и поддержания обмена.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простейшие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многие простейшие и часть бактерий также питаются готовой органикой. У них могут быть очень разные способы добычи пищи, но принцип остаётся одинаковым.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и 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гетеротрофов есть сапротрофы, разлагающие мёртвые остатки, и паразиты, живущие за счёт хозяина. Оба типа важны для круговорота веществ и взаимодействий в 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автотрофов и гетеротрофов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двух типов питания показывает различия в источниках веществ, энергии и экологической роли.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органическое вещество, а гетеротрофы используют его и возвращают вещества в 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 фабрика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лист работает как миниатюрная фабрика: в его клетках хлоропласты улавливают свет и запускают синтез органических молекул. Для этого нужны вода, углекислый газ и пигмент хлорофилл, который делает процесс возможным.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глюкозе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Поглощённая энергия света преобразуется в химическую энергию связей. В результате образуется глюкоза — универсальный источник энергии и строительный материал для растения, а также побочный продукт процесса — кислород.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удобно выражается уравнением: 6CO2 + 6H2O → C6H12O6 + 6O2. Эта запись показывает, как из неорганических веществ возникает органическое соединение, поддерживающее рост, питание и дыхание большинства живых систем.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главный способ автотрофного питания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у автотрофов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Фототрофы доминируют в наземных и водных сообществах, а хемотрофы особенно важны в средах, где свет недоступен.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 — главный энергетический ресурс автотрофов, но химическое окисление позволяет жизни существовать и без него.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биологии; точные доли не приводятся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 из 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окисляют неорганические соединения, например аммиак, сероводород или соединения железа, и за счёт этой энергии создают органические вещества.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природе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бактерии участвуют в круговороте азота, серы и железа, поэтому их деятельность влияет не только на собственное существование, но и на устойчивость экосистем.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Обитание без 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Хемосинтезирующие бактерии живут в почве, горячих источниках, донных отложениях и других средах, где солнечный свет либо отсутствует, либо почти не поступает.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Хемосинтез и его биологическое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автотрофы образуют органические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поступления веществ и преобразования энергии в клетке автотрофа.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гетеротрофного питания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Значение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консументов и редуцентов помогает понять, как в экосистеме распределяются функции питания, передачи энергии и возврата веществ в круговорот.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Редуценты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превращают остатки организмов в минеральные вещества, доступные растениям и другим автотрофам. Благодаря им вещества не накапливаются в мёртвом виде.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Сапротрофы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питаются мёртвыми остатками организмов и продуктами их разложения. Они выделяют ферменты во внешнюю среду и завершают разрушение сложных органических веществ.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Консументы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получают готовую органику, поедая живые организмы или их части. К ним относятся травоядные, хищники, всеядные и паразиты, которые передают энергию дальше по цепям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гетеротрофов по способу питания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гетеротрофов занимают свои экологические ниши и по-разному используют готовую органику, что снижает конкуренцию и делает пищевые связи более сложными.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потребители живой пищи, но сапротрофы и паразиты особенно важны для разложения и регулирования численности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школьному курсу биологии; значения условные, для наглядного сравнения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животные и бактерии как примеры гетеротрофов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получают питательные вещества через поедание других организмов или их частей, а затем переваривают пищу внутри пищеварительной системы, используя ферменты и всасывание готовых молекул.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не заглатывают пищу: они выделяют ферменты в окружающую среду, расщепляют органику вне клетки и поглощают продукты распада всей поверхностью тела.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используют самые разные органические субстраты и могут быть сапротрофами, паразитами или симбионтами, поэтому их роль в природе зависит от условий и источника питания.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молекула глюкозы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полном окислении даёт клетке энергию для синтеза АТФ.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у автотрофов, и у гетеротрофов именно распад глюкозы и других органических веществ обеспечивает клетку энергией в форме АТФ.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128949"/>
            <a:ext cx="6060571" cy="21657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группы организмов участвуют в передаче энергии и возврате веществ в экосистему.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органическое вещество, консументы переносят энергию дальше по цепи, а редуценты возвращают минеральные соединения в 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организмов в пищевых цепях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особенности автотрофов и гетеротрофов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углекислого газа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клетки обладают ферментными системами, позволяющими связывать CO2 и строить из него органические вещества, необходимые для роста, обмена и запасания.
</a:t>
            </a:r>
            <a:endParaRPr lang="en-US" sz="1196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 пигменты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автотрофов есть хлоропласты с хлорофиллом, которые улавливают свет и обеспечивают фотосинтез, превращая энергию Солнца в химическую энергию органических молекул.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 переваривание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гетеротрофов развиты структуры для захвата пищи, её ферментативного расщепления и транспорта питательных веществ, поэтому они зависят от готовой органики.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стратегии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фотосинтетического аппарата у гетеротрофов компенсируется широким набором способов получения пищи: от активного хищничества до сапротрофии и симбиоза.
</a:t>
            </a:r>
            <a:endParaRPr lang="en-US" sz="117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экосистемы от первичной продукции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продукция определяет, сколько энергии поступит в пищевые цепи и насколько полно смогут развиваться консументы разных уровней.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продукции обычно повышает устойчивость сообщества, но избыток питательных веществ в водоёмах может нарушать равновесие и усиливать эвтрофикацию.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биологии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автотрофов и гетеротрофов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редуцентов, консументов и автотрофов возвращает минеральные соединения в среду, предотвращает накопление остатков организмов и поддерживает длительную устойчивость экосистем.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связывают трофические уровни, потребляя готовую органику и передавая энергию дальше по цепям питания, где часть её неизбежно рассеивается в виде тепла.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формируют первичную биомассу, которая служит начальным звеном почти всех пищевых цепей и обеспечивает поступление органического вещества в экосистемы суши и 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гетеротроф и его зависимость от автотрофов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получает углерод и энергию через растения, животных и продукты их переработки, поэтому его питание полностью опирается на первичную продукцию автотрофов.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Кислород, необходимый для дыхания, в конечном счёте создаётся фотосинтезирующими организмами, прежде всего растениями, водорослями и цианобактериями.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хозяйство, лесные экосистемы и океаническая биомасса показывают, что благополучие человека напрямую связано с состоянием автотрофного звена биосферы.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круговороту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поступает в экосистему, а вещества проходят через автотрофов, гетеротрофов и редуцентов, возвращаясь в среду.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стратегии питания — одна живая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создают органическое вещество и запускают круговорот, а гетеротрофы используют его, передают энергию дальше и возвращают вещества в среду. Именно так сохраняется целостность биосферы.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2026-06-02T02:14:29Z</dcterms:created>
  <dcterms:modified xsi:type="dcterms:W3CDTF">2026-06-02T02:14:29Z</dcterms:modified>
</cp:coreProperties>
</file>