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зарождалась цивилизация Древней Греции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Море, горы, мифы и первые города древних греков.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Греция между морем и горами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Греция сложилась в трудном, но удобном для жизни крае: горы разделяли землю, а море соединяло людей с соседями. Именно поэтому здесь рано развились морская торговля, ремёсла и небольшие общины, а не единое большое государство.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поселения в Эгейском мире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515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Неолит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Эгейском регионе появляются первые земледельческие поселения. Люди выращивают зерно, держат коз и овец, изготавливают простую посуду и каменные орудия.
</a:t>
            </a:r>
            <a:endParaRPr lang="en-US" sz="1059" dirty="0"/>
          </a:p>
        </p:txBody>
      </p:sp>
      <p:sp>
        <p:nvSpPr>
          <p:cNvPr id="11" name="Text 3"/>
          <p:cNvSpPr txBox="1"/>
          <p:nvPr/>
        </p:nvSpPr>
        <p:spPr>
          <a:xfrm>
            <a:off x="24054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общин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Поселения становятся крупнее, а обмен между ними — оживлённее. Люди чаще передают друг другу продукты, сырьё и полезные навыки.
</a:t>
            </a:r>
            <a:endParaRPr lang="en-US" sz="1059" dirty="0"/>
          </a:p>
        </p:txBody>
      </p:sp>
      <p:sp>
        <p:nvSpPr>
          <p:cNvPr id="12" name="Text 4"/>
          <p:cNvSpPr txBox="1"/>
          <p:nvPr/>
        </p:nvSpPr>
        <p:spPr>
          <a:xfrm>
            <a:off x="45593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бронзового века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III тысячелетию до н. э. в Греции начинается бронзовый век. Новые материалы и умения делают хозяйство более сложным и разнообразным.
</a:t>
            </a:r>
            <a:endParaRPr lang="en-US" sz="1059" dirty="0"/>
          </a:p>
        </p:txBody>
      </p:sp>
      <p:sp>
        <p:nvSpPr>
          <p:cNvPr id="13" name="Text 5"/>
          <p:cNvSpPr txBox="1"/>
          <p:nvPr/>
        </p:nvSpPr>
        <p:spPr>
          <a:xfrm>
            <a:off x="67132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будущей цивилизации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складываются условия для появления более развитых центров власти, ремёсел и торговли, из которых позже вырастет древнегреческая цивилизация.
</a:t>
            </a:r>
            <a:endParaRPr lang="en-US" sz="105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 и минойская цивилизация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0450" y="1270550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Островной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Минойская цивилизация возникла на Крите и просуществовала примерно с 2000 по 1450 год до н. э. Островное положение помогало морским связям и делало торговлю особенно важной частью жизни.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50" y="21431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Дворцы Кносса и Феста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центрами были большие дворцы. Они служили не только жилищами правителей, но и местами управления, хранения запасов и работы мастеров, поэтому вокруг них сосредотачивалась жизнь общества.
</a:t>
            </a:r>
            <a:endParaRPr lang="en-US" sz="1187" dirty="0"/>
          </a:p>
        </p:txBody>
      </p:sp>
      <p:sp>
        <p:nvSpPr>
          <p:cNvPr id="12" name="Text 4"/>
          <p:cNvSpPr txBox="1"/>
          <p:nvPr/>
        </p:nvSpPr>
        <p:spPr>
          <a:xfrm>
            <a:off x="260450" y="30157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 быт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фресках, сосудах и украшениях минойцы изображали морских животных, праздники и сцены повседневной жизни. Эти изображения показывают, что их культура была яркой и тесно связанной с морем.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0450" y="3888359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торговля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Минойцы активно плавали по Восточному Средиземноморью, обмениваясь товарами с Египтом и соседними землями. Морская торговля приносила богатство и делала Крит важным центром региона.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Минойцы и микенцы: в чём различия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цивилизации пользовались бронзой и развивали хозяйство, но их образ жизни заметно отличался из-за разных природных условий и целей власти.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Минойцы больше опирались на море и торговлю, а микенцы — на укрепления и силу оружия.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схема по материалам учебного текста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50" y="3156952"/>
            <a:ext cx="9048600" cy="18379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Микенская Греция и укреплённые города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Царства на материке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Микенах, Тиринфе и Пилосе существовали укреплённые царства, где власть принадлежала царю и знати. Эти центры контролировали окрестные земли и собирали подати.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85821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Крепости на холмах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защиты строили мощные каменные стены, а входы делали узкими. Такое устройство помогало отражать нападения и подчёркивало военную силу правителей.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01642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 и мастерские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дворцах хранили запасы зерна, масла и других товаров. Здесь же работали ремесленники, поэтому дворец был одновременно центром власти и хозяйства.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17464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для учёта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табличках линейного письма Б записывали сведения о скоте, ремесленниках, запасах и податях. Это было не литературное письмо, а средство точного хозяйственного контроля.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первых поселений к полисам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основных этапов развития древнегреческого мира по материалам урока.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105" y="2147812"/>
            <a:ext cx="244327" cy="217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4688" y="2147912"/>
            <a:ext cx="244327" cy="2171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1271" y="2134338"/>
            <a:ext cx="244327" cy="24432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7854" y="2158771"/>
            <a:ext cx="244327" cy="19546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Троянская война и греческие легенды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48105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Поэмы Гомера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Троянской войне рассказывают «Илиада» и «Одиссея». Эти поэмы сохранили для греков представление о героическом прошлом и стали важной частью их культурной памяти.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2434678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Цари и герои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легендах действуют правители, воины и смелые герои. Через их поступки греки объясняли, какими должны быть мужество, честь и верность своему народу.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4621251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городах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помогали связывать происхождение городов, родов и обычаев с известными историями. Так прошлое становилось понятнее и ближе для людей разных поколений.
</a:t>
            </a:r>
            <a:endParaRPr lang="en-US" sz="1121" dirty="0"/>
          </a:p>
        </p:txBody>
      </p:sp>
      <p:sp>
        <p:nvSpPr>
          <p:cNvPr id="12" name="Text 5"/>
          <p:cNvSpPr txBox="1"/>
          <p:nvPr/>
        </p:nvSpPr>
        <p:spPr>
          <a:xfrm>
            <a:off x="6807824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Боги и подвиги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сказаниях рядом с людьми действовали боги Олимпа. Такое сочетание реального и чудесного делало легенды яркими и помогало объяснять мир вокруг.
</a:t>
            </a:r>
            <a:endParaRPr lang="en-US" sz="112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7212" y="204657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после падения дворцов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97960" y="21826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которые опустели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разрушения дворцов на месте прежних центров власти остались руины и небольшие поселения. Торговые пути ослабли, а жизнь стала более замкнутой и скромной. Люди по-прежнему трудились на земле, но уже без прежнего блеска дворцов.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письмо почти исчезло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исчезновением старых записей стало труднее хранить сведения о запасах, податях и ремёслах. Вместо больших царств люди всё чаще жили в маленьких общинах, полагаясь на устную память, семейные связи и традиционные занятия.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после падения дворцов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трудный период люди не потеряли основные навыки жизни: они продолжали работать на земле и сохраняли память о прошлом.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Главной основой будущего возрождения стали небольшие общины, из которых позже выросли полисы.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материалам учебного текста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письма и появление алфавита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Финикийская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VIII века до н. э. греки заимствовали у финикийцев удобную систему знаков и приспособили её к своему языку, сделав письмо более точным и понятным.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91700" y="31985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для потомков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помогало фиксировать законы, торговые записи, песни и сказания. Знания уже не зависели только от памяти людей и могли передаваться следующим поколениям.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791700" y="1243525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звуки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новшеством стало обозначение гласных. Благодаря этому греческий алфавит стало легче читать вслух, записывать без ошибок и использовать в повседневной жизни.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2110359"/>
            <a:ext cx="5426700" cy="14763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ранней греческой жизни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природные условия, хозяйство, общество и культура вместе сформировали раннюю греческую цивилизацию.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Греческая цивилизация возникла на основе сочетания моря, гор, труда и общих культурных традиций.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«Зарождение цивилизации Древней Греции»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полис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59200" y="2000475"/>
            <a:ext cx="2787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община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Полис был не просто городом, а общиной граждан, которые жили по своим законам, имели площадь для собраний, храмы и земли вокруг поселения.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183809" y="2000475"/>
            <a:ext cx="2787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полис управлялся отдельно, поэтому жители Афин, Спарты или Коринфа считали себя прежде всего гражданами своего города, а не одного большого государства.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08422" y="2000475"/>
            <a:ext cx="2787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полисов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VIII–VII векам до н. э. полисы распространились по всей Греции. Они были похожи языком и культурой, но отличались порядками, занятиями и образом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50" y="3156952"/>
            <a:ext cx="9048600" cy="18379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и Спарта: два разных полиса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41700"/>
            <a:ext cx="2655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и торговля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развивали ремёсла, морскую торговлю и участие граждан в жизни полиса. Здесь особенно ценили умение убеждать, обсуждать законы и принимать решения вместе.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44350" y="1641700"/>
            <a:ext cx="2655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Спарта и военная дисциплина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Спарта делала главную ставку на военное воспитание. С детства мальчиков готовили к суровой жизни, а порядок и подчинение считались важнейшими качествами гражданина.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18700" y="1641700"/>
            <a:ext cx="2655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пути развития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полиса принадлежали к одной греческой культуре, но выбрали разные способы жизни. Это показывает, насколько разнообразной могла быть Древняя Греция.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греки основывали поселения и колонии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Поселения чаще возникали у удобных гаваней и путей, где можно было быстро вести обмен и добираться до соседних земель.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выбирали прибрежные районы и острова, потому что море облегчало связь, торговлю и распространение культуры.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«Зарождение цивилизации Древней Греции»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101" y="1325948"/>
            <a:ext cx="234000" cy="23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9128" y="1338925"/>
            <a:ext cx="234000" cy="20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6101" y="3314502"/>
            <a:ext cx="234000" cy="234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19127" y="3327499"/>
            <a:ext cx="234000" cy="20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Боги, мифы и общие праздники греков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611600" y="1319038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Боги Олимпа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верили в Зевса, Афину, Посейдона, Аполлона и других богов. Они объясняли ими грозы, море, урожай и многие события жизни.
</a:t>
            </a:r>
            <a:endParaRPr lang="en-US" sz="1173" dirty="0"/>
          </a:p>
        </p:txBody>
      </p:sp>
      <p:sp>
        <p:nvSpPr>
          <p:cNvPr id="14" name="Text 3"/>
          <p:cNvSpPr txBox="1"/>
          <p:nvPr/>
        </p:nvSpPr>
        <p:spPr>
          <a:xfrm>
            <a:off x="4414613" y="1319025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мифы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рассказывали о героях, богах и происхождении городов. Эти истории помогали грекам помнить прошлое и чувствовать связь между разными полисами.
</a:t>
            </a:r>
            <a:endParaRPr lang="en-US" sz="1173" dirty="0"/>
          </a:p>
        </p:txBody>
      </p:sp>
      <p:sp>
        <p:nvSpPr>
          <p:cNvPr id="15" name="Text 4"/>
          <p:cNvSpPr txBox="1"/>
          <p:nvPr/>
        </p:nvSpPr>
        <p:spPr>
          <a:xfrm>
            <a:off x="611600" y="3307612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Святилища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и священные места были важны для всех греков. Туда приходили с дарами, просили помощи богов и участвовали в общих обрядах.
</a:t>
            </a:r>
            <a:endParaRPr lang="en-US" sz="1173" dirty="0"/>
          </a:p>
        </p:txBody>
      </p:sp>
      <p:sp>
        <p:nvSpPr>
          <p:cNvPr id="16" name="Text 5"/>
          <p:cNvSpPr txBox="1"/>
          <p:nvPr/>
        </p:nvSpPr>
        <p:spPr>
          <a:xfrm>
            <a:off x="4414613" y="3307600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игры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в Олимпии собирали людей из разных полисов. Во время соревнований греки чувствовали себя частью одного народа, несмотря на политические различия.
</a:t>
            </a:r>
            <a:endParaRPr lang="en-US" sz="117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906" y="1003207"/>
            <a:ext cx="4148100" cy="13205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906" y="2326407"/>
            <a:ext cx="4148100" cy="13205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8906" y="3640607"/>
            <a:ext cx="4148100" cy="13205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 повседневная жизнь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28675" y="1151316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 на каменистой земле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склонах холмов и в узких долинах греки выращивали виноград, оливки и зерно. Земля требовала упорного труда, поэтому каждая плодородная полоска была особенно ценной. Рядом паслись козы и овцы, дававшие молоко, шерсть и мясо.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28675" y="2453242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Мастерская у моря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и посёлках работали гончары, кузнецы, ювелиры и оружейники. Они делали глиняную посуду, украшения, инструменты и оружие, которое использовали в быту и в торговле. Ремесло приносило доход и помогало обмениваться товарами с соседями.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28675" y="3767442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 Средиземному морю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Масло, вино и изделия мастеров грузили на корабли и везли в другие страны. По морю греки общались с Египтом, Финикией и многими народами Средиземноморья, узнавая новые обычаи, материалы и способы работы.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2147205"/>
            <a:ext cx="5597100" cy="15227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достижения древних греков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открытия и традиции стали особенно важными для ранней греческой цивилизации и её влияния на Европу.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достижения сделали греческую культуру узнаваемой и повлияли на развитие европейской истории и образования.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«Зарождение цивилизации Древней Греции»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90000" y="1437258"/>
            <a:ext cx="3440100" cy="24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разделяли землю на долины, а море соединяло людей между собой и с другими странами. Именно это сочетание помогло возникнуть множеству полисов и общей культуре.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74287" y="1060551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817" dirty="0"/>
          </a:p>
        </p:txBody>
      </p:sp>
      <p:sp>
        <p:nvSpPr>
          <p:cNvPr id="7" name="Text 3"/>
          <p:cNvSpPr txBox="1"/>
          <p:nvPr/>
        </p:nvSpPr>
        <p:spPr>
          <a:xfrm>
            <a:off x="4574425" y="2547400"/>
            <a:ext cx="4328700" cy="17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природные силы — горы и море — по-разному влияли на жизнь греков.
</a:t>
            </a:r>
            <a:endParaRPr lang="en-US" sz="2439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251233"/>
            <a:ext cx="34401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«Зарождение цивилизации Древней Греции»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Греция возникла постепенно: от первых поселений и дворцов Крита и Микен до полисов. Горы, море, торговля, письменность и общие традиции создали её неповторимый облик.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итог зарождения Древней Греции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2026-06-02T02:56:08Z</dcterms:created>
  <dcterms:modified xsi:type="dcterms:W3CDTF">2026-06-02T02:56:08Z</dcterms:modified>
</cp:coreProperties>
</file>